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494" r:id="rId2"/>
    <p:sldId id="511" r:id="rId3"/>
  </p:sldIdLst>
  <p:sldSz cx="12188825" cy="6858000"/>
  <p:notesSz cx="7845425" cy="11291888"/>
  <p:custShowLst>
    <p:custShow name="Custom Show 1" id="0">
      <p:sldLst>
        <p:sld r:id="rId2"/>
        <p:sld r:id="rId3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777">
          <p15:clr>
            <a:srgbClr val="A4A3A4"/>
          </p15:clr>
        </p15:guide>
        <p15:guide id="3" orient="horz" pos="3567">
          <p15:clr>
            <a:srgbClr val="A4A3A4"/>
          </p15:clr>
        </p15:guide>
        <p15:guide id="4" pos="453">
          <p15:clr>
            <a:srgbClr val="A4A3A4"/>
          </p15:clr>
        </p15:guide>
        <p15:guide id="5" pos="7677">
          <p15:clr>
            <a:srgbClr val="A4A3A4"/>
          </p15:clr>
        </p15:guide>
        <p15:guide id="6" pos="7497">
          <p15:clr>
            <a:srgbClr val="A4A3A4"/>
          </p15:clr>
        </p15:guide>
        <p15:guide id="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57">
          <p15:clr>
            <a:srgbClr val="A4A3A4"/>
          </p15:clr>
        </p15:guide>
        <p15:guide id="2" pos="24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4F"/>
    <a:srgbClr val="CCFF99"/>
    <a:srgbClr val="4D4D4D"/>
    <a:srgbClr val="00CC5C"/>
    <a:srgbClr val="FF66CC"/>
    <a:srgbClr val="43A756"/>
    <a:srgbClr val="832335"/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8990" autoAdjust="0"/>
  </p:normalViewPr>
  <p:slideViewPr>
    <p:cSldViewPr snapToObjects="1">
      <p:cViewPr varScale="1">
        <p:scale>
          <a:sx n="128" d="100"/>
          <a:sy n="128" d="100"/>
        </p:scale>
        <p:origin x="424" y="176"/>
      </p:cViewPr>
      <p:guideLst>
        <p:guide orient="horz"/>
        <p:guide orient="horz" pos="777"/>
        <p:guide orient="horz" pos="3567"/>
        <p:guide pos="453"/>
        <p:guide pos="7677"/>
        <p:guide pos="749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2574" y="-96"/>
      </p:cViewPr>
      <p:guideLst>
        <p:guide orient="horz" pos="3557"/>
        <p:guide pos="247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45508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45508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5DAFD0-0336-4076-B3D6-71855620C0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8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445508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847725"/>
            <a:ext cx="7524750" cy="4233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5590" y="5363078"/>
            <a:ext cx="5754247" cy="5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45508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661444-9E5F-4F35-9048-1DD15C6EC5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2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60338" y="847725"/>
            <a:ext cx="7524750" cy="423386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9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60338" y="847725"/>
            <a:ext cx="7524750" cy="423386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0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o de título">
    <p:bg>
      <p:bgPr>
        <a:solidFill>
          <a:srgbClr val="3D9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0"/>
          <p:cNvSpPr>
            <a:spLocks noChangeAspect="1" noChangeArrowheads="1" noTextEdit="1"/>
          </p:cNvSpPr>
          <p:nvPr userDrawn="1"/>
        </p:nvSpPr>
        <p:spPr bwMode="auto">
          <a:xfrm>
            <a:off x="622141" y="476252"/>
            <a:ext cx="51506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5" name="Freeform 32"/>
          <p:cNvSpPr>
            <a:spLocks/>
          </p:cNvSpPr>
          <p:nvPr userDrawn="1"/>
        </p:nvSpPr>
        <p:spPr bwMode="auto">
          <a:xfrm>
            <a:off x="622141" y="476252"/>
            <a:ext cx="5150625" cy="4537075"/>
          </a:xfrm>
          <a:custGeom>
            <a:avLst/>
            <a:gdLst/>
            <a:ahLst/>
            <a:cxnLst>
              <a:cxn ang="0">
                <a:pos x="0" y="2347"/>
              </a:cxn>
              <a:cxn ang="0">
                <a:pos x="368" y="2407"/>
              </a:cxn>
              <a:cxn ang="0">
                <a:pos x="521" y="2431"/>
              </a:cxn>
              <a:cxn ang="0">
                <a:pos x="501" y="2425"/>
              </a:cxn>
              <a:cxn ang="0">
                <a:pos x="467" y="2378"/>
              </a:cxn>
              <a:cxn ang="0">
                <a:pos x="455" y="2310"/>
              </a:cxn>
              <a:cxn ang="0">
                <a:pos x="457" y="2292"/>
              </a:cxn>
              <a:cxn ang="0">
                <a:pos x="581" y="2324"/>
              </a:cxn>
              <a:cxn ang="0">
                <a:pos x="591" y="2359"/>
              </a:cxn>
              <a:cxn ang="0">
                <a:pos x="604" y="2370"/>
              </a:cxn>
              <a:cxn ang="0">
                <a:pos x="646" y="2381"/>
              </a:cxn>
              <a:cxn ang="0">
                <a:pos x="682" y="2374"/>
              </a:cxn>
              <a:cxn ang="0">
                <a:pos x="704" y="2354"/>
              </a:cxn>
              <a:cxn ang="0">
                <a:pos x="707" y="2328"/>
              </a:cxn>
              <a:cxn ang="0">
                <a:pos x="682" y="2298"/>
              </a:cxn>
              <a:cxn ang="0">
                <a:pos x="642" y="2272"/>
              </a:cxn>
              <a:cxn ang="0">
                <a:pos x="610" y="2255"/>
              </a:cxn>
              <a:cxn ang="0">
                <a:pos x="518" y="2194"/>
              </a:cxn>
              <a:cxn ang="0">
                <a:pos x="481" y="2154"/>
              </a:cxn>
              <a:cxn ang="0">
                <a:pos x="461" y="2114"/>
              </a:cxn>
              <a:cxn ang="0">
                <a:pos x="460" y="2079"/>
              </a:cxn>
              <a:cxn ang="0">
                <a:pos x="478" y="2028"/>
              </a:cxn>
              <a:cxn ang="0">
                <a:pos x="508" y="1999"/>
              </a:cxn>
              <a:cxn ang="0">
                <a:pos x="568" y="1975"/>
              </a:cxn>
              <a:cxn ang="0">
                <a:pos x="650" y="1965"/>
              </a:cxn>
              <a:cxn ang="0">
                <a:pos x="711" y="1971"/>
              </a:cxn>
              <a:cxn ang="0">
                <a:pos x="773" y="1994"/>
              </a:cxn>
              <a:cxn ang="0">
                <a:pos x="804" y="2023"/>
              </a:cxn>
              <a:cxn ang="0">
                <a:pos x="827" y="2078"/>
              </a:cxn>
              <a:cxn ang="0">
                <a:pos x="709" y="2123"/>
              </a:cxn>
              <a:cxn ang="0">
                <a:pos x="705" y="2084"/>
              </a:cxn>
              <a:cxn ang="0">
                <a:pos x="692" y="2063"/>
              </a:cxn>
              <a:cxn ang="0">
                <a:pos x="672" y="2051"/>
              </a:cxn>
              <a:cxn ang="0">
                <a:pos x="629" y="2048"/>
              </a:cxn>
              <a:cxn ang="0">
                <a:pos x="600" y="2059"/>
              </a:cxn>
              <a:cxn ang="0">
                <a:pos x="585" y="2087"/>
              </a:cxn>
              <a:cxn ang="0">
                <a:pos x="592" y="2111"/>
              </a:cxn>
              <a:cxn ang="0">
                <a:pos x="620" y="2136"/>
              </a:cxn>
              <a:cxn ang="0">
                <a:pos x="690" y="2175"/>
              </a:cxn>
              <a:cxn ang="0">
                <a:pos x="768" y="2223"/>
              </a:cxn>
              <a:cxn ang="0">
                <a:pos x="810" y="2262"/>
              </a:cxn>
              <a:cxn ang="0">
                <a:pos x="834" y="2301"/>
              </a:cxn>
              <a:cxn ang="0">
                <a:pos x="838" y="2331"/>
              </a:cxn>
              <a:cxn ang="0">
                <a:pos x="826" y="2386"/>
              </a:cxn>
              <a:cxn ang="0">
                <a:pos x="788" y="2428"/>
              </a:cxn>
              <a:cxn ang="0">
                <a:pos x="751" y="2444"/>
              </a:cxn>
              <a:cxn ang="0">
                <a:pos x="668" y="2456"/>
              </a:cxn>
              <a:cxn ang="0">
                <a:pos x="1890" y="2453"/>
              </a:cxn>
              <a:cxn ang="0">
                <a:pos x="1808" y="2461"/>
              </a:cxn>
              <a:cxn ang="0">
                <a:pos x="1716" y="2451"/>
              </a:cxn>
              <a:cxn ang="0">
                <a:pos x="1668" y="2428"/>
              </a:cxn>
              <a:cxn ang="0">
                <a:pos x="1641" y="2402"/>
              </a:cxn>
              <a:cxn ang="0">
                <a:pos x="1614" y="2347"/>
              </a:cxn>
              <a:cxn ang="0">
                <a:pos x="1603" y="2248"/>
              </a:cxn>
              <a:cxn ang="0">
                <a:pos x="1606" y="2125"/>
              </a:cxn>
              <a:cxn ang="0">
                <a:pos x="1618" y="2057"/>
              </a:cxn>
              <a:cxn ang="0">
                <a:pos x="1647" y="2015"/>
              </a:cxn>
              <a:cxn ang="0">
                <a:pos x="1714" y="1978"/>
              </a:cxn>
              <a:cxn ang="0">
                <a:pos x="1785" y="1967"/>
              </a:cxn>
              <a:cxn ang="0">
                <a:pos x="1863" y="1969"/>
              </a:cxn>
              <a:cxn ang="0">
                <a:pos x="1925" y="1986"/>
              </a:cxn>
              <a:cxn ang="0">
                <a:pos x="1973" y="2019"/>
              </a:cxn>
            </a:cxnLst>
            <a:rect l="0" t="0" r="r" b="b"/>
            <a:pathLst>
              <a:path w="2259" h="2652">
                <a:moveTo>
                  <a:pt x="1980" y="2032"/>
                </a:moveTo>
                <a:lnTo>
                  <a:pt x="2259" y="304"/>
                </a:lnTo>
                <a:lnTo>
                  <a:pt x="381" y="0"/>
                </a:lnTo>
                <a:lnTo>
                  <a:pt x="0" y="2347"/>
                </a:lnTo>
                <a:lnTo>
                  <a:pt x="232" y="2385"/>
                </a:lnTo>
                <a:lnTo>
                  <a:pt x="232" y="1978"/>
                </a:lnTo>
                <a:lnTo>
                  <a:pt x="368" y="1978"/>
                </a:lnTo>
                <a:lnTo>
                  <a:pt x="368" y="2407"/>
                </a:lnTo>
                <a:lnTo>
                  <a:pt x="544" y="2436"/>
                </a:lnTo>
                <a:lnTo>
                  <a:pt x="544" y="2436"/>
                </a:lnTo>
                <a:lnTo>
                  <a:pt x="534" y="2433"/>
                </a:lnTo>
                <a:lnTo>
                  <a:pt x="521" y="2431"/>
                </a:lnTo>
                <a:lnTo>
                  <a:pt x="511" y="2429"/>
                </a:lnTo>
                <a:lnTo>
                  <a:pt x="505" y="2428"/>
                </a:lnTo>
                <a:lnTo>
                  <a:pt x="501" y="2425"/>
                </a:lnTo>
                <a:lnTo>
                  <a:pt x="501" y="2425"/>
                </a:lnTo>
                <a:lnTo>
                  <a:pt x="490" y="2415"/>
                </a:lnTo>
                <a:lnTo>
                  <a:pt x="481" y="2404"/>
                </a:lnTo>
                <a:lnTo>
                  <a:pt x="473" y="2392"/>
                </a:lnTo>
                <a:lnTo>
                  <a:pt x="467" y="2378"/>
                </a:lnTo>
                <a:lnTo>
                  <a:pt x="461" y="2363"/>
                </a:lnTo>
                <a:lnTo>
                  <a:pt x="458" y="2347"/>
                </a:lnTo>
                <a:lnTo>
                  <a:pt x="455" y="2330"/>
                </a:lnTo>
                <a:lnTo>
                  <a:pt x="455" y="2310"/>
                </a:lnTo>
                <a:lnTo>
                  <a:pt x="455" y="2310"/>
                </a:lnTo>
                <a:lnTo>
                  <a:pt x="455" y="2302"/>
                </a:lnTo>
                <a:lnTo>
                  <a:pt x="455" y="2302"/>
                </a:lnTo>
                <a:lnTo>
                  <a:pt x="457" y="2292"/>
                </a:lnTo>
                <a:lnTo>
                  <a:pt x="580" y="2292"/>
                </a:lnTo>
                <a:lnTo>
                  <a:pt x="580" y="2306"/>
                </a:lnTo>
                <a:lnTo>
                  <a:pt x="580" y="2306"/>
                </a:lnTo>
                <a:lnTo>
                  <a:pt x="581" y="2324"/>
                </a:lnTo>
                <a:lnTo>
                  <a:pt x="583" y="2340"/>
                </a:lnTo>
                <a:lnTo>
                  <a:pt x="585" y="2347"/>
                </a:lnTo>
                <a:lnTo>
                  <a:pt x="588" y="2353"/>
                </a:lnTo>
                <a:lnTo>
                  <a:pt x="591" y="2359"/>
                </a:lnTo>
                <a:lnTo>
                  <a:pt x="595" y="2363"/>
                </a:lnTo>
                <a:lnTo>
                  <a:pt x="595" y="2363"/>
                </a:lnTo>
                <a:lnTo>
                  <a:pt x="599" y="2367"/>
                </a:lnTo>
                <a:lnTo>
                  <a:pt x="604" y="2370"/>
                </a:lnTo>
                <a:lnTo>
                  <a:pt x="610" y="2374"/>
                </a:lnTo>
                <a:lnTo>
                  <a:pt x="615" y="2376"/>
                </a:lnTo>
                <a:lnTo>
                  <a:pt x="630" y="2379"/>
                </a:lnTo>
                <a:lnTo>
                  <a:pt x="646" y="2381"/>
                </a:lnTo>
                <a:lnTo>
                  <a:pt x="646" y="2381"/>
                </a:lnTo>
                <a:lnTo>
                  <a:pt x="660" y="2379"/>
                </a:lnTo>
                <a:lnTo>
                  <a:pt x="672" y="2377"/>
                </a:lnTo>
                <a:lnTo>
                  <a:pt x="682" y="2374"/>
                </a:lnTo>
                <a:lnTo>
                  <a:pt x="691" y="2368"/>
                </a:lnTo>
                <a:lnTo>
                  <a:pt x="691" y="2368"/>
                </a:lnTo>
                <a:lnTo>
                  <a:pt x="698" y="2361"/>
                </a:lnTo>
                <a:lnTo>
                  <a:pt x="704" y="2354"/>
                </a:lnTo>
                <a:lnTo>
                  <a:pt x="707" y="2345"/>
                </a:lnTo>
                <a:lnTo>
                  <a:pt x="707" y="2335"/>
                </a:lnTo>
                <a:lnTo>
                  <a:pt x="707" y="2335"/>
                </a:lnTo>
                <a:lnTo>
                  <a:pt x="707" y="2328"/>
                </a:lnTo>
                <a:lnTo>
                  <a:pt x="704" y="2321"/>
                </a:lnTo>
                <a:lnTo>
                  <a:pt x="698" y="2314"/>
                </a:lnTo>
                <a:lnTo>
                  <a:pt x="691" y="2306"/>
                </a:lnTo>
                <a:lnTo>
                  <a:pt x="682" y="2298"/>
                </a:lnTo>
                <a:lnTo>
                  <a:pt x="671" y="2290"/>
                </a:lnTo>
                <a:lnTo>
                  <a:pt x="658" y="2282"/>
                </a:lnTo>
                <a:lnTo>
                  <a:pt x="642" y="2272"/>
                </a:lnTo>
                <a:lnTo>
                  <a:pt x="642" y="2272"/>
                </a:lnTo>
                <a:lnTo>
                  <a:pt x="617" y="2259"/>
                </a:lnTo>
                <a:lnTo>
                  <a:pt x="617" y="2259"/>
                </a:lnTo>
                <a:lnTo>
                  <a:pt x="610" y="2255"/>
                </a:lnTo>
                <a:lnTo>
                  <a:pt x="610" y="2255"/>
                </a:lnTo>
                <a:lnTo>
                  <a:pt x="574" y="2235"/>
                </a:lnTo>
                <a:lnTo>
                  <a:pt x="544" y="2215"/>
                </a:lnTo>
                <a:lnTo>
                  <a:pt x="530" y="2205"/>
                </a:lnTo>
                <a:lnTo>
                  <a:pt x="518" y="2194"/>
                </a:lnTo>
                <a:lnTo>
                  <a:pt x="507" y="2184"/>
                </a:lnTo>
                <a:lnTo>
                  <a:pt x="497" y="2175"/>
                </a:lnTo>
                <a:lnTo>
                  <a:pt x="488" y="2164"/>
                </a:lnTo>
                <a:lnTo>
                  <a:pt x="481" y="2154"/>
                </a:lnTo>
                <a:lnTo>
                  <a:pt x="474" y="2144"/>
                </a:lnTo>
                <a:lnTo>
                  <a:pt x="468" y="2134"/>
                </a:lnTo>
                <a:lnTo>
                  <a:pt x="465" y="2124"/>
                </a:lnTo>
                <a:lnTo>
                  <a:pt x="461" y="2114"/>
                </a:lnTo>
                <a:lnTo>
                  <a:pt x="460" y="2105"/>
                </a:lnTo>
                <a:lnTo>
                  <a:pt x="459" y="2094"/>
                </a:lnTo>
                <a:lnTo>
                  <a:pt x="459" y="2094"/>
                </a:lnTo>
                <a:lnTo>
                  <a:pt x="460" y="2079"/>
                </a:lnTo>
                <a:lnTo>
                  <a:pt x="462" y="2065"/>
                </a:lnTo>
                <a:lnTo>
                  <a:pt x="466" y="2052"/>
                </a:lnTo>
                <a:lnTo>
                  <a:pt x="472" y="2039"/>
                </a:lnTo>
                <a:lnTo>
                  <a:pt x="478" y="2028"/>
                </a:lnTo>
                <a:lnTo>
                  <a:pt x="487" y="2017"/>
                </a:lnTo>
                <a:lnTo>
                  <a:pt x="497" y="2008"/>
                </a:lnTo>
                <a:lnTo>
                  <a:pt x="508" y="1999"/>
                </a:lnTo>
                <a:lnTo>
                  <a:pt x="508" y="1999"/>
                </a:lnTo>
                <a:lnTo>
                  <a:pt x="521" y="1991"/>
                </a:lnTo>
                <a:lnTo>
                  <a:pt x="535" y="1984"/>
                </a:lnTo>
                <a:lnTo>
                  <a:pt x="551" y="1979"/>
                </a:lnTo>
                <a:lnTo>
                  <a:pt x="568" y="1975"/>
                </a:lnTo>
                <a:lnTo>
                  <a:pt x="587" y="1970"/>
                </a:lnTo>
                <a:lnTo>
                  <a:pt x="606" y="1968"/>
                </a:lnTo>
                <a:lnTo>
                  <a:pt x="627" y="1967"/>
                </a:lnTo>
                <a:lnTo>
                  <a:pt x="650" y="1965"/>
                </a:lnTo>
                <a:lnTo>
                  <a:pt x="650" y="1965"/>
                </a:lnTo>
                <a:lnTo>
                  <a:pt x="672" y="1967"/>
                </a:lnTo>
                <a:lnTo>
                  <a:pt x="692" y="1968"/>
                </a:lnTo>
                <a:lnTo>
                  <a:pt x="711" y="1971"/>
                </a:lnTo>
                <a:lnTo>
                  <a:pt x="728" y="1975"/>
                </a:lnTo>
                <a:lnTo>
                  <a:pt x="744" y="1980"/>
                </a:lnTo>
                <a:lnTo>
                  <a:pt x="759" y="1986"/>
                </a:lnTo>
                <a:lnTo>
                  <a:pt x="773" y="1994"/>
                </a:lnTo>
                <a:lnTo>
                  <a:pt x="784" y="2002"/>
                </a:lnTo>
                <a:lnTo>
                  <a:pt x="784" y="2002"/>
                </a:lnTo>
                <a:lnTo>
                  <a:pt x="795" y="2013"/>
                </a:lnTo>
                <a:lnTo>
                  <a:pt x="804" y="2023"/>
                </a:lnTo>
                <a:lnTo>
                  <a:pt x="812" y="2034"/>
                </a:lnTo>
                <a:lnTo>
                  <a:pt x="819" y="2048"/>
                </a:lnTo>
                <a:lnTo>
                  <a:pt x="824" y="2063"/>
                </a:lnTo>
                <a:lnTo>
                  <a:pt x="827" y="2078"/>
                </a:lnTo>
                <a:lnTo>
                  <a:pt x="829" y="2095"/>
                </a:lnTo>
                <a:lnTo>
                  <a:pt x="829" y="2113"/>
                </a:lnTo>
                <a:lnTo>
                  <a:pt x="829" y="2123"/>
                </a:lnTo>
                <a:lnTo>
                  <a:pt x="709" y="2123"/>
                </a:lnTo>
                <a:lnTo>
                  <a:pt x="709" y="2113"/>
                </a:lnTo>
                <a:lnTo>
                  <a:pt x="709" y="2113"/>
                </a:lnTo>
                <a:lnTo>
                  <a:pt x="707" y="2097"/>
                </a:lnTo>
                <a:lnTo>
                  <a:pt x="705" y="2084"/>
                </a:lnTo>
                <a:lnTo>
                  <a:pt x="703" y="2077"/>
                </a:lnTo>
                <a:lnTo>
                  <a:pt x="699" y="2072"/>
                </a:lnTo>
                <a:lnTo>
                  <a:pt x="696" y="2068"/>
                </a:lnTo>
                <a:lnTo>
                  <a:pt x="692" y="2063"/>
                </a:lnTo>
                <a:lnTo>
                  <a:pt x="692" y="2063"/>
                </a:lnTo>
                <a:lnTo>
                  <a:pt x="688" y="2060"/>
                </a:lnTo>
                <a:lnTo>
                  <a:pt x="683" y="2056"/>
                </a:lnTo>
                <a:lnTo>
                  <a:pt x="672" y="2051"/>
                </a:lnTo>
                <a:lnTo>
                  <a:pt x="658" y="2048"/>
                </a:lnTo>
                <a:lnTo>
                  <a:pt x="641" y="2047"/>
                </a:lnTo>
                <a:lnTo>
                  <a:pt x="641" y="2047"/>
                </a:lnTo>
                <a:lnTo>
                  <a:pt x="629" y="2048"/>
                </a:lnTo>
                <a:lnTo>
                  <a:pt x="618" y="2049"/>
                </a:lnTo>
                <a:lnTo>
                  <a:pt x="608" y="2053"/>
                </a:lnTo>
                <a:lnTo>
                  <a:pt x="600" y="2059"/>
                </a:lnTo>
                <a:lnTo>
                  <a:pt x="600" y="2059"/>
                </a:lnTo>
                <a:lnTo>
                  <a:pt x="594" y="2064"/>
                </a:lnTo>
                <a:lnTo>
                  <a:pt x="589" y="2071"/>
                </a:lnTo>
                <a:lnTo>
                  <a:pt x="587" y="2079"/>
                </a:lnTo>
                <a:lnTo>
                  <a:pt x="585" y="2087"/>
                </a:lnTo>
                <a:lnTo>
                  <a:pt x="585" y="2087"/>
                </a:lnTo>
                <a:lnTo>
                  <a:pt x="585" y="2097"/>
                </a:lnTo>
                <a:lnTo>
                  <a:pt x="589" y="2105"/>
                </a:lnTo>
                <a:lnTo>
                  <a:pt x="592" y="2111"/>
                </a:lnTo>
                <a:lnTo>
                  <a:pt x="598" y="2118"/>
                </a:lnTo>
                <a:lnTo>
                  <a:pt x="598" y="2118"/>
                </a:lnTo>
                <a:lnTo>
                  <a:pt x="607" y="2126"/>
                </a:lnTo>
                <a:lnTo>
                  <a:pt x="620" y="2136"/>
                </a:lnTo>
                <a:lnTo>
                  <a:pt x="637" y="2146"/>
                </a:lnTo>
                <a:lnTo>
                  <a:pt x="659" y="2157"/>
                </a:lnTo>
                <a:lnTo>
                  <a:pt x="659" y="2157"/>
                </a:lnTo>
                <a:lnTo>
                  <a:pt x="690" y="2175"/>
                </a:lnTo>
                <a:lnTo>
                  <a:pt x="690" y="2175"/>
                </a:lnTo>
                <a:lnTo>
                  <a:pt x="725" y="2194"/>
                </a:lnTo>
                <a:lnTo>
                  <a:pt x="756" y="2214"/>
                </a:lnTo>
                <a:lnTo>
                  <a:pt x="768" y="2223"/>
                </a:lnTo>
                <a:lnTo>
                  <a:pt x="781" y="2233"/>
                </a:lnTo>
                <a:lnTo>
                  <a:pt x="791" y="2243"/>
                </a:lnTo>
                <a:lnTo>
                  <a:pt x="802" y="2253"/>
                </a:lnTo>
                <a:lnTo>
                  <a:pt x="810" y="2262"/>
                </a:lnTo>
                <a:lnTo>
                  <a:pt x="818" y="2272"/>
                </a:lnTo>
                <a:lnTo>
                  <a:pt x="825" y="2282"/>
                </a:lnTo>
                <a:lnTo>
                  <a:pt x="829" y="2292"/>
                </a:lnTo>
                <a:lnTo>
                  <a:pt x="834" y="2301"/>
                </a:lnTo>
                <a:lnTo>
                  <a:pt x="836" y="2312"/>
                </a:lnTo>
                <a:lnTo>
                  <a:pt x="838" y="2321"/>
                </a:lnTo>
                <a:lnTo>
                  <a:pt x="838" y="2331"/>
                </a:lnTo>
                <a:lnTo>
                  <a:pt x="838" y="2331"/>
                </a:lnTo>
                <a:lnTo>
                  <a:pt x="838" y="2346"/>
                </a:lnTo>
                <a:lnTo>
                  <a:pt x="835" y="2360"/>
                </a:lnTo>
                <a:lnTo>
                  <a:pt x="832" y="2374"/>
                </a:lnTo>
                <a:lnTo>
                  <a:pt x="826" y="2386"/>
                </a:lnTo>
                <a:lnTo>
                  <a:pt x="819" y="2398"/>
                </a:lnTo>
                <a:lnTo>
                  <a:pt x="811" y="2408"/>
                </a:lnTo>
                <a:lnTo>
                  <a:pt x="801" y="2419"/>
                </a:lnTo>
                <a:lnTo>
                  <a:pt x="788" y="2428"/>
                </a:lnTo>
                <a:lnTo>
                  <a:pt x="788" y="2428"/>
                </a:lnTo>
                <a:lnTo>
                  <a:pt x="778" y="2433"/>
                </a:lnTo>
                <a:lnTo>
                  <a:pt x="765" y="2439"/>
                </a:lnTo>
                <a:lnTo>
                  <a:pt x="751" y="2444"/>
                </a:lnTo>
                <a:lnTo>
                  <a:pt x="736" y="2447"/>
                </a:lnTo>
                <a:lnTo>
                  <a:pt x="720" y="2451"/>
                </a:lnTo>
                <a:lnTo>
                  <a:pt x="704" y="2453"/>
                </a:lnTo>
                <a:lnTo>
                  <a:pt x="668" y="2456"/>
                </a:lnTo>
                <a:lnTo>
                  <a:pt x="1879" y="2652"/>
                </a:lnTo>
                <a:lnTo>
                  <a:pt x="1912" y="2446"/>
                </a:lnTo>
                <a:lnTo>
                  <a:pt x="1912" y="2446"/>
                </a:lnTo>
                <a:lnTo>
                  <a:pt x="1890" y="2453"/>
                </a:lnTo>
                <a:lnTo>
                  <a:pt x="1866" y="2458"/>
                </a:lnTo>
                <a:lnTo>
                  <a:pt x="1838" y="2460"/>
                </a:lnTo>
                <a:lnTo>
                  <a:pt x="1808" y="2461"/>
                </a:lnTo>
                <a:lnTo>
                  <a:pt x="1808" y="2461"/>
                </a:lnTo>
                <a:lnTo>
                  <a:pt x="1782" y="2461"/>
                </a:lnTo>
                <a:lnTo>
                  <a:pt x="1758" y="2459"/>
                </a:lnTo>
                <a:lnTo>
                  <a:pt x="1736" y="2455"/>
                </a:lnTo>
                <a:lnTo>
                  <a:pt x="1716" y="2451"/>
                </a:lnTo>
                <a:lnTo>
                  <a:pt x="1716" y="2451"/>
                </a:lnTo>
                <a:lnTo>
                  <a:pt x="1698" y="2444"/>
                </a:lnTo>
                <a:lnTo>
                  <a:pt x="1682" y="2437"/>
                </a:lnTo>
                <a:lnTo>
                  <a:pt x="1668" y="2428"/>
                </a:lnTo>
                <a:lnTo>
                  <a:pt x="1655" y="2416"/>
                </a:lnTo>
                <a:lnTo>
                  <a:pt x="1655" y="2416"/>
                </a:lnTo>
                <a:lnTo>
                  <a:pt x="1648" y="2409"/>
                </a:lnTo>
                <a:lnTo>
                  <a:pt x="1641" y="2402"/>
                </a:lnTo>
                <a:lnTo>
                  <a:pt x="1630" y="2385"/>
                </a:lnTo>
                <a:lnTo>
                  <a:pt x="1622" y="2368"/>
                </a:lnTo>
                <a:lnTo>
                  <a:pt x="1614" y="2347"/>
                </a:lnTo>
                <a:lnTo>
                  <a:pt x="1614" y="2347"/>
                </a:lnTo>
                <a:lnTo>
                  <a:pt x="1611" y="2336"/>
                </a:lnTo>
                <a:lnTo>
                  <a:pt x="1609" y="2323"/>
                </a:lnTo>
                <a:lnTo>
                  <a:pt x="1606" y="2290"/>
                </a:lnTo>
                <a:lnTo>
                  <a:pt x="1603" y="2248"/>
                </a:lnTo>
                <a:lnTo>
                  <a:pt x="1602" y="2199"/>
                </a:lnTo>
                <a:lnTo>
                  <a:pt x="1602" y="2199"/>
                </a:lnTo>
                <a:lnTo>
                  <a:pt x="1603" y="2159"/>
                </a:lnTo>
                <a:lnTo>
                  <a:pt x="1606" y="2125"/>
                </a:lnTo>
                <a:lnTo>
                  <a:pt x="1608" y="2098"/>
                </a:lnTo>
                <a:lnTo>
                  <a:pt x="1613" y="2076"/>
                </a:lnTo>
                <a:lnTo>
                  <a:pt x="1613" y="2076"/>
                </a:lnTo>
                <a:lnTo>
                  <a:pt x="1618" y="2057"/>
                </a:lnTo>
                <a:lnTo>
                  <a:pt x="1626" y="2042"/>
                </a:lnTo>
                <a:lnTo>
                  <a:pt x="1637" y="2028"/>
                </a:lnTo>
                <a:lnTo>
                  <a:pt x="1647" y="2015"/>
                </a:lnTo>
                <a:lnTo>
                  <a:pt x="1647" y="2015"/>
                </a:lnTo>
                <a:lnTo>
                  <a:pt x="1661" y="2003"/>
                </a:lnTo>
                <a:lnTo>
                  <a:pt x="1677" y="1994"/>
                </a:lnTo>
                <a:lnTo>
                  <a:pt x="1694" y="1985"/>
                </a:lnTo>
                <a:lnTo>
                  <a:pt x="1714" y="1978"/>
                </a:lnTo>
                <a:lnTo>
                  <a:pt x="1714" y="1978"/>
                </a:lnTo>
                <a:lnTo>
                  <a:pt x="1736" y="1972"/>
                </a:lnTo>
                <a:lnTo>
                  <a:pt x="1760" y="1969"/>
                </a:lnTo>
                <a:lnTo>
                  <a:pt x="1785" y="1967"/>
                </a:lnTo>
                <a:lnTo>
                  <a:pt x="1813" y="1965"/>
                </a:lnTo>
                <a:lnTo>
                  <a:pt x="1813" y="1965"/>
                </a:lnTo>
                <a:lnTo>
                  <a:pt x="1838" y="1967"/>
                </a:lnTo>
                <a:lnTo>
                  <a:pt x="1863" y="1969"/>
                </a:lnTo>
                <a:lnTo>
                  <a:pt x="1885" y="1973"/>
                </a:lnTo>
                <a:lnTo>
                  <a:pt x="1906" y="1979"/>
                </a:lnTo>
                <a:lnTo>
                  <a:pt x="1906" y="1979"/>
                </a:lnTo>
                <a:lnTo>
                  <a:pt x="1925" y="1986"/>
                </a:lnTo>
                <a:lnTo>
                  <a:pt x="1943" y="1995"/>
                </a:lnTo>
                <a:lnTo>
                  <a:pt x="1959" y="2007"/>
                </a:lnTo>
                <a:lnTo>
                  <a:pt x="1973" y="2019"/>
                </a:lnTo>
                <a:lnTo>
                  <a:pt x="1973" y="2019"/>
                </a:lnTo>
                <a:lnTo>
                  <a:pt x="1974" y="2022"/>
                </a:lnTo>
                <a:lnTo>
                  <a:pt x="1976" y="2025"/>
                </a:lnTo>
                <a:lnTo>
                  <a:pt x="1980" y="203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6" name="Rectangle 33"/>
          <p:cNvSpPr>
            <a:spLocks noChangeArrowheads="1"/>
          </p:cNvSpPr>
          <p:nvPr userDrawn="1"/>
        </p:nvSpPr>
        <p:spPr bwMode="auto">
          <a:xfrm>
            <a:off x="1149054" y="3597277"/>
            <a:ext cx="315301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7" name="Rectangle 34"/>
          <p:cNvSpPr>
            <a:spLocks noChangeArrowheads="1"/>
          </p:cNvSpPr>
          <p:nvPr userDrawn="1"/>
        </p:nvSpPr>
        <p:spPr bwMode="auto">
          <a:xfrm>
            <a:off x="2729789" y="3597277"/>
            <a:ext cx="306837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8" name="Rectangle 35"/>
          <p:cNvSpPr>
            <a:spLocks noChangeArrowheads="1"/>
          </p:cNvSpPr>
          <p:nvPr userDrawn="1"/>
        </p:nvSpPr>
        <p:spPr bwMode="auto">
          <a:xfrm>
            <a:off x="2729789" y="3859215"/>
            <a:ext cx="30683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9" name="Freeform 36"/>
          <p:cNvSpPr>
            <a:spLocks/>
          </p:cNvSpPr>
          <p:nvPr userDrawn="1"/>
        </p:nvSpPr>
        <p:spPr bwMode="auto">
          <a:xfrm>
            <a:off x="3241892" y="3838576"/>
            <a:ext cx="869724" cy="846139"/>
          </a:xfrm>
          <a:custGeom>
            <a:avLst/>
            <a:gdLst/>
            <a:ahLst/>
            <a:cxnLst>
              <a:cxn ang="0">
                <a:pos x="131" y="132"/>
              </a:cxn>
              <a:cxn ang="0">
                <a:pos x="144" y="153"/>
              </a:cxn>
              <a:cxn ang="0">
                <a:pos x="166" y="171"/>
              </a:cxn>
              <a:cxn ang="0">
                <a:pos x="203" y="192"/>
              </a:cxn>
              <a:cxn ang="0">
                <a:pos x="270" y="229"/>
              </a:cxn>
              <a:cxn ang="0">
                <a:pos x="325" y="268"/>
              </a:cxn>
              <a:cxn ang="0">
                <a:pos x="355" y="297"/>
              </a:cxn>
              <a:cxn ang="0">
                <a:pos x="374" y="327"/>
              </a:cxn>
              <a:cxn ang="0">
                <a:pos x="383" y="356"/>
              </a:cxn>
              <a:cxn ang="0">
                <a:pos x="383" y="381"/>
              </a:cxn>
              <a:cxn ang="0">
                <a:pos x="371" y="421"/>
              </a:cxn>
              <a:cxn ang="0">
                <a:pos x="345" y="454"/>
              </a:cxn>
              <a:cxn ang="0">
                <a:pos x="320" y="471"/>
              </a:cxn>
              <a:cxn ang="0">
                <a:pos x="273" y="488"/>
              </a:cxn>
              <a:cxn ang="0">
                <a:pos x="213" y="496"/>
              </a:cxn>
              <a:cxn ang="0">
                <a:pos x="167" y="496"/>
              </a:cxn>
              <a:cxn ang="0">
                <a:pos x="105" y="487"/>
              </a:cxn>
              <a:cxn ang="0">
                <a:pos x="59" y="468"/>
              </a:cxn>
              <a:cxn ang="0">
                <a:pos x="36" y="450"/>
              </a:cxn>
              <a:cxn ang="0">
                <a:pos x="11" y="413"/>
              </a:cxn>
              <a:cxn ang="0">
                <a:pos x="1" y="365"/>
              </a:cxn>
              <a:cxn ang="0">
                <a:pos x="0" y="337"/>
              </a:cxn>
              <a:cxn ang="0">
                <a:pos x="124" y="327"/>
              </a:cxn>
              <a:cxn ang="0">
                <a:pos x="125" y="359"/>
              </a:cxn>
              <a:cxn ang="0">
                <a:pos x="133" y="388"/>
              </a:cxn>
              <a:cxn ang="0">
                <a:pos x="140" y="398"/>
              </a:cxn>
              <a:cxn ang="0">
                <a:pos x="154" y="409"/>
              </a:cxn>
              <a:cxn ang="0">
                <a:pos x="192" y="416"/>
              </a:cxn>
              <a:cxn ang="0">
                <a:pos x="217" y="412"/>
              </a:cxn>
              <a:cxn ang="0">
                <a:pos x="237" y="403"/>
              </a:cxn>
              <a:cxn ang="0">
                <a:pos x="252" y="380"/>
              </a:cxn>
              <a:cxn ang="0">
                <a:pos x="252" y="363"/>
              </a:cxn>
              <a:cxn ang="0">
                <a:pos x="236" y="341"/>
              </a:cxn>
              <a:cxn ang="0">
                <a:pos x="202" y="317"/>
              </a:cxn>
              <a:cxn ang="0">
                <a:pos x="161" y="294"/>
              </a:cxn>
              <a:cxn ang="0">
                <a:pos x="154" y="290"/>
              </a:cxn>
              <a:cxn ang="0">
                <a:pos x="75" y="240"/>
              </a:cxn>
              <a:cxn ang="0">
                <a:pos x="41" y="210"/>
              </a:cxn>
              <a:cxn ang="0">
                <a:pos x="18" y="179"/>
              </a:cxn>
              <a:cxn ang="0">
                <a:pos x="7" y="149"/>
              </a:cxn>
              <a:cxn ang="0">
                <a:pos x="5" y="129"/>
              </a:cxn>
              <a:cxn ang="0">
                <a:pos x="10" y="87"/>
              </a:cxn>
              <a:cxn ang="0">
                <a:pos x="31" y="52"/>
              </a:cxn>
              <a:cxn ang="0">
                <a:pos x="53" y="34"/>
              </a:cxn>
              <a:cxn ang="0">
                <a:pos x="95" y="14"/>
              </a:cxn>
              <a:cxn ang="0">
                <a:pos x="151" y="3"/>
              </a:cxn>
              <a:cxn ang="0">
                <a:pos x="194" y="0"/>
              </a:cxn>
              <a:cxn ang="0">
                <a:pos x="255" y="6"/>
              </a:cxn>
              <a:cxn ang="0">
                <a:pos x="305" y="21"/>
              </a:cxn>
              <a:cxn ang="0">
                <a:pos x="330" y="37"/>
              </a:cxn>
              <a:cxn ang="0">
                <a:pos x="356" y="69"/>
              </a:cxn>
              <a:cxn ang="0">
                <a:pos x="371" y="113"/>
              </a:cxn>
              <a:cxn ang="0">
                <a:pos x="375" y="158"/>
              </a:cxn>
              <a:cxn ang="0">
                <a:pos x="253" y="148"/>
              </a:cxn>
              <a:cxn ang="0">
                <a:pos x="247" y="112"/>
              </a:cxn>
              <a:cxn ang="0">
                <a:pos x="237" y="98"/>
              </a:cxn>
              <a:cxn ang="0">
                <a:pos x="228" y="91"/>
              </a:cxn>
              <a:cxn ang="0">
                <a:pos x="186" y="82"/>
              </a:cxn>
              <a:cxn ang="0">
                <a:pos x="163" y="84"/>
              </a:cxn>
              <a:cxn ang="0">
                <a:pos x="145" y="94"/>
              </a:cxn>
              <a:cxn ang="0">
                <a:pos x="131" y="114"/>
              </a:cxn>
            </a:cxnLst>
            <a:rect l="0" t="0" r="r" b="b"/>
            <a:pathLst>
              <a:path w="383" h="496">
                <a:moveTo>
                  <a:pt x="130" y="122"/>
                </a:moveTo>
                <a:lnTo>
                  <a:pt x="130" y="122"/>
                </a:lnTo>
                <a:lnTo>
                  <a:pt x="131" y="132"/>
                </a:lnTo>
                <a:lnTo>
                  <a:pt x="133" y="140"/>
                </a:lnTo>
                <a:lnTo>
                  <a:pt x="138" y="146"/>
                </a:lnTo>
                <a:lnTo>
                  <a:pt x="144" y="153"/>
                </a:lnTo>
                <a:lnTo>
                  <a:pt x="144" y="153"/>
                </a:lnTo>
                <a:lnTo>
                  <a:pt x="152" y="161"/>
                </a:lnTo>
                <a:lnTo>
                  <a:pt x="166" y="171"/>
                </a:lnTo>
                <a:lnTo>
                  <a:pt x="183" y="181"/>
                </a:lnTo>
                <a:lnTo>
                  <a:pt x="203" y="192"/>
                </a:lnTo>
                <a:lnTo>
                  <a:pt x="203" y="192"/>
                </a:lnTo>
                <a:lnTo>
                  <a:pt x="235" y="210"/>
                </a:lnTo>
                <a:lnTo>
                  <a:pt x="235" y="210"/>
                </a:lnTo>
                <a:lnTo>
                  <a:pt x="270" y="229"/>
                </a:lnTo>
                <a:lnTo>
                  <a:pt x="300" y="249"/>
                </a:lnTo>
                <a:lnTo>
                  <a:pt x="313" y="258"/>
                </a:lnTo>
                <a:lnTo>
                  <a:pt x="325" y="268"/>
                </a:lnTo>
                <a:lnTo>
                  <a:pt x="337" y="278"/>
                </a:lnTo>
                <a:lnTo>
                  <a:pt x="346" y="288"/>
                </a:lnTo>
                <a:lnTo>
                  <a:pt x="355" y="297"/>
                </a:lnTo>
                <a:lnTo>
                  <a:pt x="362" y="307"/>
                </a:lnTo>
                <a:lnTo>
                  <a:pt x="369" y="317"/>
                </a:lnTo>
                <a:lnTo>
                  <a:pt x="374" y="327"/>
                </a:lnTo>
                <a:lnTo>
                  <a:pt x="378" y="336"/>
                </a:lnTo>
                <a:lnTo>
                  <a:pt x="381" y="347"/>
                </a:lnTo>
                <a:lnTo>
                  <a:pt x="383" y="356"/>
                </a:lnTo>
                <a:lnTo>
                  <a:pt x="383" y="366"/>
                </a:lnTo>
                <a:lnTo>
                  <a:pt x="383" y="366"/>
                </a:lnTo>
                <a:lnTo>
                  <a:pt x="383" y="381"/>
                </a:lnTo>
                <a:lnTo>
                  <a:pt x="381" y="395"/>
                </a:lnTo>
                <a:lnTo>
                  <a:pt x="376" y="409"/>
                </a:lnTo>
                <a:lnTo>
                  <a:pt x="371" y="421"/>
                </a:lnTo>
                <a:lnTo>
                  <a:pt x="363" y="433"/>
                </a:lnTo>
                <a:lnTo>
                  <a:pt x="355" y="443"/>
                </a:lnTo>
                <a:lnTo>
                  <a:pt x="345" y="454"/>
                </a:lnTo>
                <a:lnTo>
                  <a:pt x="333" y="463"/>
                </a:lnTo>
                <a:lnTo>
                  <a:pt x="333" y="463"/>
                </a:lnTo>
                <a:lnTo>
                  <a:pt x="320" y="471"/>
                </a:lnTo>
                <a:lnTo>
                  <a:pt x="306" y="478"/>
                </a:lnTo>
                <a:lnTo>
                  <a:pt x="290" y="483"/>
                </a:lnTo>
                <a:lnTo>
                  <a:pt x="273" y="488"/>
                </a:lnTo>
                <a:lnTo>
                  <a:pt x="254" y="491"/>
                </a:lnTo>
                <a:lnTo>
                  <a:pt x="233" y="495"/>
                </a:lnTo>
                <a:lnTo>
                  <a:pt x="213" y="496"/>
                </a:lnTo>
                <a:lnTo>
                  <a:pt x="190" y="496"/>
                </a:lnTo>
                <a:lnTo>
                  <a:pt x="190" y="496"/>
                </a:lnTo>
                <a:lnTo>
                  <a:pt x="167" y="496"/>
                </a:lnTo>
                <a:lnTo>
                  <a:pt x="145" y="494"/>
                </a:lnTo>
                <a:lnTo>
                  <a:pt x="124" y="491"/>
                </a:lnTo>
                <a:lnTo>
                  <a:pt x="105" y="487"/>
                </a:lnTo>
                <a:lnTo>
                  <a:pt x="88" y="482"/>
                </a:lnTo>
                <a:lnTo>
                  <a:pt x="72" y="477"/>
                </a:lnTo>
                <a:lnTo>
                  <a:pt x="59" y="468"/>
                </a:lnTo>
                <a:lnTo>
                  <a:pt x="46" y="460"/>
                </a:lnTo>
                <a:lnTo>
                  <a:pt x="46" y="460"/>
                </a:lnTo>
                <a:lnTo>
                  <a:pt x="36" y="450"/>
                </a:lnTo>
                <a:lnTo>
                  <a:pt x="26" y="439"/>
                </a:lnTo>
                <a:lnTo>
                  <a:pt x="18" y="427"/>
                </a:lnTo>
                <a:lnTo>
                  <a:pt x="11" y="413"/>
                </a:lnTo>
                <a:lnTo>
                  <a:pt x="7" y="398"/>
                </a:lnTo>
                <a:lnTo>
                  <a:pt x="2" y="382"/>
                </a:lnTo>
                <a:lnTo>
                  <a:pt x="1" y="365"/>
                </a:lnTo>
                <a:lnTo>
                  <a:pt x="0" y="345"/>
                </a:lnTo>
                <a:lnTo>
                  <a:pt x="0" y="345"/>
                </a:lnTo>
                <a:lnTo>
                  <a:pt x="0" y="337"/>
                </a:lnTo>
                <a:lnTo>
                  <a:pt x="0" y="337"/>
                </a:lnTo>
                <a:lnTo>
                  <a:pt x="1" y="327"/>
                </a:lnTo>
                <a:lnTo>
                  <a:pt x="124" y="327"/>
                </a:lnTo>
                <a:lnTo>
                  <a:pt x="124" y="341"/>
                </a:lnTo>
                <a:lnTo>
                  <a:pt x="124" y="341"/>
                </a:lnTo>
                <a:lnTo>
                  <a:pt x="125" y="359"/>
                </a:lnTo>
                <a:lnTo>
                  <a:pt x="128" y="375"/>
                </a:lnTo>
                <a:lnTo>
                  <a:pt x="130" y="382"/>
                </a:lnTo>
                <a:lnTo>
                  <a:pt x="133" y="388"/>
                </a:lnTo>
                <a:lnTo>
                  <a:pt x="136" y="394"/>
                </a:lnTo>
                <a:lnTo>
                  <a:pt x="140" y="398"/>
                </a:lnTo>
                <a:lnTo>
                  <a:pt x="140" y="398"/>
                </a:lnTo>
                <a:lnTo>
                  <a:pt x="144" y="402"/>
                </a:lnTo>
                <a:lnTo>
                  <a:pt x="148" y="405"/>
                </a:lnTo>
                <a:lnTo>
                  <a:pt x="154" y="409"/>
                </a:lnTo>
                <a:lnTo>
                  <a:pt x="161" y="411"/>
                </a:lnTo>
                <a:lnTo>
                  <a:pt x="175" y="414"/>
                </a:lnTo>
                <a:lnTo>
                  <a:pt x="192" y="416"/>
                </a:lnTo>
                <a:lnTo>
                  <a:pt x="192" y="416"/>
                </a:lnTo>
                <a:lnTo>
                  <a:pt x="205" y="414"/>
                </a:lnTo>
                <a:lnTo>
                  <a:pt x="217" y="412"/>
                </a:lnTo>
                <a:lnTo>
                  <a:pt x="228" y="409"/>
                </a:lnTo>
                <a:lnTo>
                  <a:pt x="237" y="403"/>
                </a:lnTo>
                <a:lnTo>
                  <a:pt x="237" y="403"/>
                </a:lnTo>
                <a:lnTo>
                  <a:pt x="244" y="396"/>
                </a:lnTo>
                <a:lnTo>
                  <a:pt x="248" y="389"/>
                </a:lnTo>
                <a:lnTo>
                  <a:pt x="252" y="380"/>
                </a:lnTo>
                <a:lnTo>
                  <a:pt x="253" y="370"/>
                </a:lnTo>
                <a:lnTo>
                  <a:pt x="253" y="370"/>
                </a:lnTo>
                <a:lnTo>
                  <a:pt x="252" y="363"/>
                </a:lnTo>
                <a:lnTo>
                  <a:pt x="248" y="356"/>
                </a:lnTo>
                <a:lnTo>
                  <a:pt x="244" y="349"/>
                </a:lnTo>
                <a:lnTo>
                  <a:pt x="236" y="341"/>
                </a:lnTo>
                <a:lnTo>
                  <a:pt x="226" y="333"/>
                </a:lnTo>
                <a:lnTo>
                  <a:pt x="216" y="325"/>
                </a:lnTo>
                <a:lnTo>
                  <a:pt x="202" y="317"/>
                </a:lnTo>
                <a:lnTo>
                  <a:pt x="187" y="307"/>
                </a:lnTo>
                <a:lnTo>
                  <a:pt x="187" y="307"/>
                </a:lnTo>
                <a:lnTo>
                  <a:pt x="161" y="294"/>
                </a:lnTo>
                <a:lnTo>
                  <a:pt x="161" y="294"/>
                </a:lnTo>
                <a:lnTo>
                  <a:pt x="154" y="290"/>
                </a:lnTo>
                <a:lnTo>
                  <a:pt x="154" y="290"/>
                </a:lnTo>
                <a:lnTo>
                  <a:pt x="120" y="270"/>
                </a:lnTo>
                <a:lnTo>
                  <a:pt x="88" y="250"/>
                </a:lnTo>
                <a:lnTo>
                  <a:pt x="75" y="240"/>
                </a:lnTo>
                <a:lnTo>
                  <a:pt x="63" y="229"/>
                </a:lnTo>
                <a:lnTo>
                  <a:pt x="52" y="219"/>
                </a:lnTo>
                <a:lnTo>
                  <a:pt x="41" y="210"/>
                </a:lnTo>
                <a:lnTo>
                  <a:pt x="33" y="199"/>
                </a:lnTo>
                <a:lnTo>
                  <a:pt x="25" y="189"/>
                </a:lnTo>
                <a:lnTo>
                  <a:pt x="18" y="179"/>
                </a:lnTo>
                <a:lnTo>
                  <a:pt x="14" y="169"/>
                </a:lnTo>
                <a:lnTo>
                  <a:pt x="9" y="159"/>
                </a:lnTo>
                <a:lnTo>
                  <a:pt x="7" y="149"/>
                </a:lnTo>
                <a:lnTo>
                  <a:pt x="5" y="140"/>
                </a:lnTo>
                <a:lnTo>
                  <a:pt x="5" y="129"/>
                </a:lnTo>
                <a:lnTo>
                  <a:pt x="5" y="129"/>
                </a:lnTo>
                <a:lnTo>
                  <a:pt x="5" y="114"/>
                </a:lnTo>
                <a:lnTo>
                  <a:pt x="7" y="100"/>
                </a:lnTo>
                <a:lnTo>
                  <a:pt x="10" y="87"/>
                </a:lnTo>
                <a:lnTo>
                  <a:pt x="16" y="74"/>
                </a:lnTo>
                <a:lnTo>
                  <a:pt x="23" y="63"/>
                </a:lnTo>
                <a:lnTo>
                  <a:pt x="31" y="52"/>
                </a:lnTo>
                <a:lnTo>
                  <a:pt x="41" y="43"/>
                </a:lnTo>
                <a:lnTo>
                  <a:pt x="53" y="34"/>
                </a:lnTo>
                <a:lnTo>
                  <a:pt x="53" y="34"/>
                </a:lnTo>
                <a:lnTo>
                  <a:pt x="65" y="26"/>
                </a:lnTo>
                <a:lnTo>
                  <a:pt x="80" y="19"/>
                </a:lnTo>
                <a:lnTo>
                  <a:pt x="95" y="14"/>
                </a:lnTo>
                <a:lnTo>
                  <a:pt x="113" y="10"/>
                </a:lnTo>
                <a:lnTo>
                  <a:pt x="131" y="5"/>
                </a:lnTo>
                <a:lnTo>
                  <a:pt x="151" y="3"/>
                </a:lnTo>
                <a:lnTo>
                  <a:pt x="172" y="2"/>
                </a:lnTo>
                <a:lnTo>
                  <a:pt x="194" y="0"/>
                </a:lnTo>
                <a:lnTo>
                  <a:pt x="194" y="0"/>
                </a:lnTo>
                <a:lnTo>
                  <a:pt x="216" y="2"/>
                </a:lnTo>
                <a:lnTo>
                  <a:pt x="237" y="3"/>
                </a:lnTo>
                <a:lnTo>
                  <a:pt x="255" y="6"/>
                </a:lnTo>
                <a:lnTo>
                  <a:pt x="274" y="10"/>
                </a:lnTo>
                <a:lnTo>
                  <a:pt x="290" y="15"/>
                </a:lnTo>
                <a:lnTo>
                  <a:pt x="305" y="21"/>
                </a:lnTo>
                <a:lnTo>
                  <a:pt x="317" y="29"/>
                </a:lnTo>
                <a:lnTo>
                  <a:pt x="330" y="37"/>
                </a:lnTo>
                <a:lnTo>
                  <a:pt x="330" y="37"/>
                </a:lnTo>
                <a:lnTo>
                  <a:pt x="340" y="48"/>
                </a:lnTo>
                <a:lnTo>
                  <a:pt x="350" y="58"/>
                </a:lnTo>
                <a:lnTo>
                  <a:pt x="356" y="69"/>
                </a:lnTo>
                <a:lnTo>
                  <a:pt x="363" y="83"/>
                </a:lnTo>
                <a:lnTo>
                  <a:pt x="368" y="98"/>
                </a:lnTo>
                <a:lnTo>
                  <a:pt x="371" y="113"/>
                </a:lnTo>
                <a:lnTo>
                  <a:pt x="374" y="130"/>
                </a:lnTo>
                <a:lnTo>
                  <a:pt x="375" y="148"/>
                </a:lnTo>
                <a:lnTo>
                  <a:pt x="375" y="158"/>
                </a:lnTo>
                <a:lnTo>
                  <a:pt x="253" y="158"/>
                </a:lnTo>
                <a:lnTo>
                  <a:pt x="253" y="148"/>
                </a:lnTo>
                <a:lnTo>
                  <a:pt x="253" y="148"/>
                </a:lnTo>
                <a:lnTo>
                  <a:pt x="253" y="132"/>
                </a:lnTo>
                <a:lnTo>
                  <a:pt x="249" y="119"/>
                </a:lnTo>
                <a:lnTo>
                  <a:pt x="247" y="112"/>
                </a:lnTo>
                <a:lnTo>
                  <a:pt x="244" y="107"/>
                </a:lnTo>
                <a:lnTo>
                  <a:pt x="241" y="103"/>
                </a:lnTo>
                <a:lnTo>
                  <a:pt x="237" y="98"/>
                </a:lnTo>
                <a:lnTo>
                  <a:pt x="237" y="98"/>
                </a:lnTo>
                <a:lnTo>
                  <a:pt x="232" y="95"/>
                </a:lnTo>
                <a:lnTo>
                  <a:pt x="228" y="91"/>
                </a:lnTo>
                <a:lnTo>
                  <a:pt x="216" y="86"/>
                </a:lnTo>
                <a:lnTo>
                  <a:pt x="202" y="83"/>
                </a:lnTo>
                <a:lnTo>
                  <a:pt x="186" y="82"/>
                </a:lnTo>
                <a:lnTo>
                  <a:pt x="186" y="82"/>
                </a:lnTo>
                <a:lnTo>
                  <a:pt x="174" y="83"/>
                </a:lnTo>
                <a:lnTo>
                  <a:pt x="163" y="84"/>
                </a:lnTo>
                <a:lnTo>
                  <a:pt x="153" y="88"/>
                </a:lnTo>
                <a:lnTo>
                  <a:pt x="145" y="94"/>
                </a:lnTo>
                <a:lnTo>
                  <a:pt x="145" y="94"/>
                </a:lnTo>
                <a:lnTo>
                  <a:pt x="138" y="99"/>
                </a:lnTo>
                <a:lnTo>
                  <a:pt x="133" y="106"/>
                </a:lnTo>
                <a:lnTo>
                  <a:pt x="131" y="114"/>
                </a:lnTo>
                <a:lnTo>
                  <a:pt x="130" y="1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" name="Freeform 37"/>
          <p:cNvSpPr>
            <a:spLocks/>
          </p:cNvSpPr>
          <p:nvPr userDrawn="1"/>
        </p:nvSpPr>
        <p:spPr bwMode="auto">
          <a:xfrm>
            <a:off x="4589858" y="3981451"/>
            <a:ext cx="306836" cy="179388"/>
          </a:xfrm>
          <a:custGeom>
            <a:avLst/>
            <a:gdLst/>
            <a:ahLst/>
            <a:cxnLst>
              <a:cxn ang="0">
                <a:pos x="2" y="105"/>
              </a:cxn>
              <a:cxn ang="0">
                <a:pos x="135" y="105"/>
              </a:cxn>
              <a:cxn ang="0">
                <a:pos x="135" y="85"/>
              </a:cxn>
              <a:cxn ang="0">
                <a:pos x="135" y="85"/>
              </a:cxn>
              <a:cxn ang="0">
                <a:pos x="134" y="64"/>
              </a:cxn>
              <a:cxn ang="0">
                <a:pos x="132" y="44"/>
              </a:cxn>
              <a:cxn ang="0">
                <a:pos x="129" y="37"/>
              </a:cxn>
              <a:cxn ang="0">
                <a:pos x="126" y="30"/>
              </a:cxn>
              <a:cxn ang="0">
                <a:pos x="123" y="23"/>
              </a:cxn>
              <a:cxn ang="0">
                <a:pos x="120" y="19"/>
              </a:cxn>
              <a:cxn ang="0">
                <a:pos x="120" y="19"/>
              </a:cxn>
              <a:cxn ang="0">
                <a:pos x="115" y="14"/>
              </a:cxn>
              <a:cxn ang="0">
                <a:pos x="111" y="11"/>
              </a:cxn>
              <a:cxn ang="0">
                <a:pos x="105" y="7"/>
              </a:cxn>
              <a:cxn ang="0">
                <a:pos x="99" y="5"/>
              </a:cxn>
              <a:cxn ang="0">
                <a:pos x="92" y="3"/>
              </a:cxn>
              <a:cxn ang="0">
                <a:pos x="84" y="2"/>
              </a:cxn>
              <a:cxn ang="0">
                <a:pos x="67" y="0"/>
              </a:cxn>
              <a:cxn ang="0">
                <a:pos x="67" y="0"/>
              </a:cxn>
              <a:cxn ang="0">
                <a:pos x="51" y="2"/>
              </a:cxn>
              <a:cxn ang="0">
                <a:pos x="43" y="3"/>
              </a:cxn>
              <a:cxn ang="0">
                <a:pos x="36" y="5"/>
              </a:cxn>
              <a:cxn ang="0">
                <a:pos x="30" y="8"/>
              </a:cxn>
              <a:cxn ang="0">
                <a:pos x="25" y="11"/>
              </a:cxn>
              <a:cxn ang="0">
                <a:pos x="20" y="15"/>
              </a:cxn>
              <a:cxn ang="0">
                <a:pos x="15" y="20"/>
              </a:cxn>
              <a:cxn ang="0">
                <a:pos x="15" y="20"/>
              </a:cxn>
              <a:cxn ang="0">
                <a:pos x="12" y="25"/>
              </a:cxn>
              <a:cxn ang="0">
                <a:pos x="10" y="30"/>
              </a:cxn>
              <a:cxn ang="0">
                <a:pos x="6" y="37"/>
              </a:cxn>
              <a:cxn ang="0">
                <a:pos x="4" y="45"/>
              </a:cxn>
              <a:cxn ang="0">
                <a:pos x="2" y="64"/>
              </a:cxn>
              <a:cxn ang="0">
                <a:pos x="0" y="85"/>
              </a:cxn>
              <a:cxn ang="0">
                <a:pos x="0" y="85"/>
              </a:cxn>
              <a:cxn ang="0">
                <a:pos x="2" y="105"/>
              </a:cxn>
            </a:cxnLst>
            <a:rect l="0" t="0" r="r" b="b"/>
            <a:pathLst>
              <a:path w="135" h="105">
                <a:moveTo>
                  <a:pt x="2" y="105"/>
                </a:moveTo>
                <a:lnTo>
                  <a:pt x="135" y="105"/>
                </a:lnTo>
                <a:lnTo>
                  <a:pt x="135" y="85"/>
                </a:lnTo>
                <a:lnTo>
                  <a:pt x="135" y="85"/>
                </a:lnTo>
                <a:lnTo>
                  <a:pt x="134" y="64"/>
                </a:lnTo>
                <a:lnTo>
                  <a:pt x="132" y="44"/>
                </a:lnTo>
                <a:lnTo>
                  <a:pt x="129" y="37"/>
                </a:lnTo>
                <a:lnTo>
                  <a:pt x="126" y="30"/>
                </a:lnTo>
                <a:lnTo>
                  <a:pt x="123" y="23"/>
                </a:lnTo>
                <a:lnTo>
                  <a:pt x="120" y="19"/>
                </a:lnTo>
                <a:lnTo>
                  <a:pt x="120" y="19"/>
                </a:lnTo>
                <a:lnTo>
                  <a:pt x="115" y="14"/>
                </a:lnTo>
                <a:lnTo>
                  <a:pt x="111" y="11"/>
                </a:lnTo>
                <a:lnTo>
                  <a:pt x="105" y="7"/>
                </a:lnTo>
                <a:lnTo>
                  <a:pt x="99" y="5"/>
                </a:lnTo>
                <a:lnTo>
                  <a:pt x="92" y="3"/>
                </a:lnTo>
                <a:lnTo>
                  <a:pt x="84" y="2"/>
                </a:lnTo>
                <a:lnTo>
                  <a:pt x="67" y="0"/>
                </a:lnTo>
                <a:lnTo>
                  <a:pt x="67" y="0"/>
                </a:lnTo>
                <a:lnTo>
                  <a:pt x="51" y="2"/>
                </a:lnTo>
                <a:lnTo>
                  <a:pt x="43" y="3"/>
                </a:lnTo>
                <a:lnTo>
                  <a:pt x="36" y="5"/>
                </a:lnTo>
                <a:lnTo>
                  <a:pt x="30" y="8"/>
                </a:lnTo>
                <a:lnTo>
                  <a:pt x="25" y="11"/>
                </a:lnTo>
                <a:lnTo>
                  <a:pt x="20" y="15"/>
                </a:lnTo>
                <a:lnTo>
                  <a:pt x="15" y="20"/>
                </a:lnTo>
                <a:lnTo>
                  <a:pt x="15" y="20"/>
                </a:lnTo>
                <a:lnTo>
                  <a:pt x="12" y="25"/>
                </a:lnTo>
                <a:lnTo>
                  <a:pt x="10" y="30"/>
                </a:lnTo>
                <a:lnTo>
                  <a:pt x="6" y="37"/>
                </a:lnTo>
                <a:lnTo>
                  <a:pt x="4" y="45"/>
                </a:lnTo>
                <a:lnTo>
                  <a:pt x="2" y="64"/>
                </a:lnTo>
                <a:lnTo>
                  <a:pt x="0" y="85"/>
                </a:lnTo>
                <a:lnTo>
                  <a:pt x="0" y="85"/>
                </a:lnTo>
                <a:lnTo>
                  <a:pt x="2" y="10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1" name="Freeform 38"/>
          <p:cNvSpPr>
            <a:spLocks/>
          </p:cNvSpPr>
          <p:nvPr userDrawn="1"/>
        </p:nvSpPr>
        <p:spPr bwMode="auto">
          <a:xfrm>
            <a:off x="4596203" y="4289427"/>
            <a:ext cx="465545" cy="257175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1" y="0"/>
              </a:cxn>
              <a:cxn ang="0">
                <a:pos x="1" y="0"/>
              </a:cxn>
              <a:cxn ang="0">
                <a:pos x="0" y="11"/>
              </a:cxn>
              <a:cxn ang="0">
                <a:pos x="0" y="11"/>
              </a:cxn>
              <a:cxn ang="0">
                <a:pos x="0" y="30"/>
              </a:cxn>
              <a:cxn ang="0">
                <a:pos x="0" y="30"/>
              </a:cxn>
              <a:cxn ang="0">
                <a:pos x="1" y="61"/>
              </a:cxn>
              <a:cxn ang="0">
                <a:pos x="3" y="87"/>
              </a:cxn>
              <a:cxn ang="0">
                <a:pos x="5" y="98"/>
              </a:cxn>
              <a:cxn ang="0">
                <a:pos x="9" y="108"/>
              </a:cxn>
              <a:cxn ang="0">
                <a:pos x="11" y="116"/>
              </a:cxn>
              <a:cxn ang="0">
                <a:pos x="15" y="124"/>
              </a:cxn>
              <a:cxn ang="0">
                <a:pos x="15" y="124"/>
              </a:cxn>
              <a:cxn ang="0">
                <a:pos x="19" y="130"/>
              </a:cxn>
              <a:cxn ang="0">
                <a:pos x="24" y="135"/>
              </a:cxn>
              <a:cxn ang="0">
                <a:pos x="29" y="140"/>
              </a:cxn>
              <a:cxn ang="0">
                <a:pos x="36" y="144"/>
              </a:cxn>
              <a:cxn ang="0">
                <a:pos x="43" y="147"/>
              </a:cxn>
              <a:cxn ang="0">
                <a:pos x="51" y="149"/>
              </a:cxn>
              <a:cxn ang="0">
                <a:pos x="59" y="150"/>
              </a:cxn>
              <a:cxn ang="0">
                <a:pos x="69" y="150"/>
              </a:cxn>
              <a:cxn ang="0">
                <a:pos x="69" y="150"/>
              </a:cxn>
              <a:cxn ang="0">
                <a:pos x="77" y="150"/>
              </a:cxn>
              <a:cxn ang="0">
                <a:pos x="85" y="149"/>
              </a:cxn>
              <a:cxn ang="0">
                <a:pos x="93" y="147"/>
              </a:cxn>
              <a:cxn ang="0">
                <a:pos x="100" y="145"/>
              </a:cxn>
              <a:cxn ang="0">
                <a:pos x="105" y="142"/>
              </a:cxn>
              <a:cxn ang="0">
                <a:pos x="111" y="138"/>
              </a:cxn>
              <a:cxn ang="0">
                <a:pos x="117" y="134"/>
              </a:cxn>
              <a:cxn ang="0">
                <a:pos x="120" y="129"/>
              </a:cxn>
              <a:cxn ang="0">
                <a:pos x="120" y="129"/>
              </a:cxn>
              <a:cxn ang="0">
                <a:pos x="125" y="123"/>
              </a:cxn>
              <a:cxn ang="0">
                <a:pos x="128" y="116"/>
              </a:cxn>
              <a:cxn ang="0">
                <a:pos x="131" y="109"/>
              </a:cxn>
              <a:cxn ang="0">
                <a:pos x="133" y="101"/>
              </a:cxn>
              <a:cxn ang="0">
                <a:pos x="136" y="81"/>
              </a:cxn>
              <a:cxn ang="0">
                <a:pos x="138" y="58"/>
              </a:cxn>
              <a:cxn ang="0">
                <a:pos x="195" y="58"/>
              </a:cxn>
              <a:cxn ang="0">
                <a:pos x="204" y="0"/>
              </a:cxn>
            </a:cxnLst>
            <a:rect l="0" t="0" r="r" b="b"/>
            <a:pathLst>
              <a:path w="204" h="150">
                <a:moveTo>
                  <a:pt x="204" y="0"/>
                </a:moveTo>
                <a:lnTo>
                  <a:pt x="1" y="0"/>
                </a:lnTo>
                <a:lnTo>
                  <a:pt x="1" y="0"/>
                </a:lnTo>
                <a:lnTo>
                  <a:pt x="0" y="11"/>
                </a:lnTo>
                <a:lnTo>
                  <a:pt x="0" y="11"/>
                </a:lnTo>
                <a:lnTo>
                  <a:pt x="0" y="30"/>
                </a:lnTo>
                <a:lnTo>
                  <a:pt x="0" y="30"/>
                </a:lnTo>
                <a:lnTo>
                  <a:pt x="1" y="61"/>
                </a:lnTo>
                <a:lnTo>
                  <a:pt x="3" y="87"/>
                </a:lnTo>
                <a:lnTo>
                  <a:pt x="5" y="98"/>
                </a:lnTo>
                <a:lnTo>
                  <a:pt x="9" y="108"/>
                </a:lnTo>
                <a:lnTo>
                  <a:pt x="11" y="116"/>
                </a:lnTo>
                <a:lnTo>
                  <a:pt x="15" y="124"/>
                </a:lnTo>
                <a:lnTo>
                  <a:pt x="15" y="124"/>
                </a:lnTo>
                <a:lnTo>
                  <a:pt x="19" y="130"/>
                </a:lnTo>
                <a:lnTo>
                  <a:pt x="24" y="135"/>
                </a:lnTo>
                <a:lnTo>
                  <a:pt x="29" y="140"/>
                </a:lnTo>
                <a:lnTo>
                  <a:pt x="36" y="144"/>
                </a:lnTo>
                <a:lnTo>
                  <a:pt x="43" y="147"/>
                </a:lnTo>
                <a:lnTo>
                  <a:pt x="51" y="149"/>
                </a:lnTo>
                <a:lnTo>
                  <a:pt x="59" y="150"/>
                </a:lnTo>
                <a:lnTo>
                  <a:pt x="69" y="150"/>
                </a:lnTo>
                <a:lnTo>
                  <a:pt x="69" y="150"/>
                </a:lnTo>
                <a:lnTo>
                  <a:pt x="77" y="150"/>
                </a:lnTo>
                <a:lnTo>
                  <a:pt x="85" y="149"/>
                </a:lnTo>
                <a:lnTo>
                  <a:pt x="93" y="147"/>
                </a:lnTo>
                <a:lnTo>
                  <a:pt x="100" y="145"/>
                </a:lnTo>
                <a:lnTo>
                  <a:pt x="105" y="142"/>
                </a:lnTo>
                <a:lnTo>
                  <a:pt x="111" y="138"/>
                </a:lnTo>
                <a:lnTo>
                  <a:pt x="117" y="134"/>
                </a:lnTo>
                <a:lnTo>
                  <a:pt x="120" y="129"/>
                </a:lnTo>
                <a:lnTo>
                  <a:pt x="120" y="129"/>
                </a:lnTo>
                <a:lnTo>
                  <a:pt x="125" y="123"/>
                </a:lnTo>
                <a:lnTo>
                  <a:pt x="128" y="116"/>
                </a:lnTo>
                <a:lnTo>
                  <a:pt x="131" y="109"/>
                </a:lnTo>
                <a:lnTo>
                  <a:pt x="133" y="101"/>
                </a:lnTo>
                <a:lnTo>
                  <a:pt x="136" y="81"/>
                </a:lnTo>
                <a:lnTo>
                  <a:pt x="138" y="58"/>
                </a:lnTo>
                <a:lnTo>
                  <a:pt x="195" y="58"/>
                </a:lnTo>
                <a:lnTo>
                  <a:pt x="204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ctrTitle" sz="quarter"/>
          </p:nvPr>
        </p:nvSpPr>
        <p:spPr>
          <a:xfrm>
            <a:off x="6477430" y="1412878"/>
            <a:ext cx="4799350" cy="3095625"/>
          </a:xfrm>
        </p:spPr>
        <p:txBody>
          <a:bodyPr lIns="91440" tIns="45720" rIns="91440" bIns="45720" anchor="ctr"/>
          <a:lstStyle>
            <a:lvl1pPr>
              <a:defRPr sz="4400" smtClean="0">
                <a:solidFill>
                  <a:schemeClr val="bg1"/>
                </a:solidFill>
              </a:defRPr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</p:txBody>
      </p:sp>
      <p:grpSp>
        <p:nvGrpSpPr>
          <p:cNvPr id="123" name="Group 137"/>
          <p:cNvGrpSpPr>
            <a:grpSpLocks/>
          </p:cNvGrpSpPr>
          <p:nvPr userDrawn="1"/>
        </p:nvGrpSpPr>
        <p:grpSpPr bwMode="auto">
          <a:xfrm>
            <a:off x="10451132" y="5711825"/>
            <a:ext cx="1331912" cy="884238"/>
            <a:chOff x="340" y="3598"/>
            <a:chExt cx="839" cy="557"/>
          </a:xfrm>
        </p:grpSpPr>
        <p:sp>
          <p:nvSpPr>
            <p:cNvPr id="124" name="Freeform 138"/>
            <p:cNvSpPr>
              <a:spLocks/>
            </p:cNvSpPr>
            <p:nvPr/>
          </p:nvSpPr>
          <p:spPr bwMode="auto">
            <a:xfrm>
              <a:off x="364" y="4098"/>
              <a:ext cx="41" cy="5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110"/>
                </a:cxn>
                <a:cxn ang="0">
                  <a:pos x="42" y="110"/>
                </a:cxn>
                <a:cxn ang="0">
                  <a:pos x="42" y="126"/>
                </a:cxn>
                <a:cxn ang="0">
                  <a:pos x="42" y="126"/>
                </a:cxn>
                <a:cxn ang="0">
                  <a:pos x="43" y="129"/>
                </a:cxn>
                <a:cxn ang="0">
                  <a:pos x="44" y="132"/>
                </a:cxn>
                <a:cxn ang="0">
                  <a:pos x="46" y="135"/>
                </a:cxn>
                <a:cxn ang="0">
                  <a:pos x="49" y="137"/>
                </a:cxn>
                <a:cxn ang="0">
                  <a:pos x="49" y="137"/>
                </a:cxn>
                <a:cxn ang="0">
                  <a:pos x="55" y="141"/>
                </a:cxn>
                <a:cxn ang="0">
                  <a:pos x="61" y="142"/>
                </a:cxn>
                <a:cxn ang="0">
                  <a:pos x="61" y="142"/>
                </a:cxn>
                <a:cxn ang="0">
                  <a:pos x="66" y="141"/>
                </a:cxn>
                <a:cxn ang="0">
                  <a:pos x="71" y="140"/>
                </a:cxn>
                <a:cxn ang="0">
                  <a:pos x="74" y="136"/>
                </a:cxn>
                <a:cxn ang="0">
                  <a:pos x="77" y="133"/>
                </a:cxn>
                <a:cxn ang="0">
                  <a:pos x="77" y="133"/>
                </a:cxn>
                <a:cxn ang="0">
                  <a:pos x="79" y="130"/>
                </a:cxn>
                <a:cxn ang="0">
                  <a:pos x="80" y="125"/>
                </a:cxn>
                <a:cxn ang="0">
                  <a:pos x="81" y="110"/>
                </a:cxn>
                <a:cxn ang="0">
                  <a:pos x="81" y="0"/>
                </a:cxn>
                <a:cxn ang="0">
                  <a:pos x="123" y="0"/>
                </a:cxn>
                <a:cxn ang="0">
                  <a:pos x="123" y="110"/>
                </a:cxn>
                <a:cxn ang="0">
                  <a:pos x="123" y="110"/>
                </a:cxn>
                <a:cxn ang="0">
                  <a:pos x="123" y="123"/>
                </a:cxn>
                <a:cxn ang="0">
                  <a:pos x="122" y="132"/>
                </a:cxn>
                <a:cxn ang="0">
                  <a:pos x="122" y="132"/>
                </a:cxn>
                <a:cxn ang="0">
                  <a:pos x="118" y="140"/>
                </a:cxn>
                <a:cxn ang="0">
                  <a:pos x="115" y="146"/>
                </a:cxn>
                <a:cxn ang="0">
                  <a:pos x="115" y="146"/>
                </a:cxn>
                <a:cxn ang="0">
                  <a:pos x="111" y="152"/>
                </a:cxn>
                <a:cxn ang="0">
                  <a:pos x="106" y="158"/>
                </a:cxn>
                <a:cxn ang="0">
                  <a:pos x="100" y="161"/>
                </a:cxn>
                <a:cxn ang="0">
                  <a:pos x="94" y="165"/>
                </a:cxn>
                <a:cxn ang="0">
                  <a:pos x="87" y="167"/>
                </a:cxn>
                <a:cxn ang="0">
                  <a:pos x="78" y="169"/>
                </a:cxn>
                <a:cxn ang="0">
                  <a:pos x="70" y="170"/>
                </a:cxn>
                <a:cxn ang="0">
                  <a:pos x="60" y="170"/>
                </a:cxn>
                <a:cxn ang="0">
                  <a:pos x="60" y="170"/>
                </a:cxn>
                <a:cxn ang="0">
                  <a:pos x="45" y="169"/>
                </a:cxn>
                <a:cxn ang="0">
                  <a:pos x="39" y="168"/>
                </a:cxn>
                <a:cxn ang="0">
                  <a:pos x="32" y="166"/>
                </a:cxn>
                <a:cxn ang="0">
                  <a:pos x="27" y="164"/>
                </a:cxn>
                <a:cxn ang="0">
                  <a:pos x="22" y="161"/>
                </a:cxn>
                <a:cxn ang="0">
                  <a:pos x="16" y="157"/>
                </a:cxn>
                <a:cxn ang="0">
                  <a:pos x="12" y="152"/>
                </a:cxn>
                <a:cxn ang="0">
                  <a:pos x="12" y="152"/>
                </a:cxn>
                <a:cxn ang="0">
                  <a:pos x="8" y="147"/>
                </a:cxn>
                <a:cxn ang="0">
                  <a:pos x="5" y="142"/>
                </a:cxn>
                <a:cxn ang="0">
                  <a:pos x="2" y="135"/>
                </a:cxn>
                <a:cxn ang="0">
                  <a:pos x="1" y="129"/>
                </a:cxn>
                <a:cxn ang="0">
                  <a:pos x="1" y="129"/>
                </a:cxn>
                <a:cxn ang="0">
                  <a:pos x="0" y="118"/>
                </a:cxn>
                <a:cxn ang="0">
                  <a:pos x="0" y="106"/>
                </a:cxn>
                <a:cxn ang="0">
                  <a:pos x="0" y="0"/>
                </a:cxn>
                <a:cxn ang="0">
                  <a:pos x="42" y="0"/>
                </a:cxn>
              </a:cxnLst>
              <a:rect l="0" t="0" r="r" b="b"/>
              <a:pathLst>
                <a:path w="123" h="170">
                  <a:moveTo>
                    <a:pt x="42" y="0"/>
                  </a:moveTo>
                  <a:lnTo>
                    <a:pt x="42" y="110"/>
                  </a:lnTo>
                  <a:lnTo>
                    <a:pt x="42" y="110"/>
                  </a:lnTo>
                  <a:lnTo>
                    <a:pt x="42" y="126"/>
                  </a:lnTo>
                  <a:lnTo>
                    <a:pt x="42" y="126"/>
                  </a:lnTo>
                  <a:lnTo>
                    <a:pt x="43" y="129"/>
                  </a:lnTo>
                  <a:lnTo>
                    <a:pt x="44" y="132"/>
                  </a:lnTo>
                  <a:lnTo>
                    <a:pt x="46" y="135"/>
                  </a:lnTo>
                  <a:lnTo>
                    <a:pt x="49" y="137"/>
                  </a:lnTo>
                  <a:lnTo>
                    <a:pt x="49" y="137"/>
                  </a:lnTo>
                  <a:lnTo>
                    <a:pt x="55" y="141"/>
                  </a:lnTo>
                  <a:lnTo>
                    <a:pt x="61" y="142"/>
                  </a:lnTo>
                  <a:lnTo>
                    <a:pt x="61" y="142"/>
                  </a:lnTo>
                  <a:lnTo>
                    <a:pt x="66" y="141"/>
                  </a:lnTo>
                  <a:lnTo>
                    <a:pt x="71" y="140"/>
                  </a:lnTo>
                  <a:lnTo>
                    <a:pt x="74" y="136"/>
                  </a:lnTo>
                  <a:lnTo>
                    <a:pt x="77" y="133"/>
                  </a:lnTo>
                  <a:lnTo>
                    <a:pt x="77" y="133"/>
                  </a:lnTo>
                  <a:lnTo>
                    <a:pt x="79" y="130"/>
                  </a:lnTo>
                  <a:lnTo>
                    <a:pt x="80" y="125"/>
                  </a:lnTo>
                  <a:lnTo>
                    <a:pt x="81" y="110"/>
                  </a:lnTo>
                  <a:lnTo>
                    <a:pt x="81" y="0"/>
                  </a:lnTo>
                  <a:lnTo>
                    <a:pt x="123" y="0"/>
                  </a:lnTo>
                  <a:lnTo>
                    <a:pt x="123" y="110"/>
                  </a:lnTo>
                  <a:lnTo>
                    <a:pt x="123" y="110"/>
                  </a:lnTo>
                  <a:lnTo>
                    <a:pt x="123" y="123"/>
                  </a:lnTo>
                  <a:lnTo>
                    <a:pt x="122" y="132"/>
                  </a:lnTo>
                  <a:lnTo>
                    <a:pt x="122" y="132"/>
                  </a:lnTo>
                  <a:lnTo>
                    <a:pt x="118" y="140"/>
                  </a:lnTo>
                  <a:lnTo>
                    <a:pt x="115" y="146"/>
                  </a:lnTo>
                  <a:lnTo>
                    <a:pt x="115" y="146"/>
                  </a:lnTo>
                  <a:lnTo>
                    <a:pt x="111" y="152"/>
                  </a:lnTo>
                  <a:lnTo>
                    <a:pt x="106" y="158"/>
                  </a:lnTo>
                  <a:lnTo>
                    <a:pt x="100" y="161"/>
                  </a:lnTo>
                  <a:lnTo>
                    <a:pt x="94" y="165"/>
                  </a:lnTo>
                  <a:lnTo>
                    <a:pt x="87" y="167"/>
                  </a:lnTo>
                  <a:lnTo>
                    <a:pt x="78" y="169"/>
                  </a:lnTo>
                  <a:lnTo>
                    <a:pt x="70" y="17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5" y="169"/>
                  </a:lnTo>
                  <a:lnTo>
                    <a:pt x="39" y="168"/>
                  </a:lnTo>
                  <a:lnTo>
                    <a:pt x="32" y="166"/>
                  </a:lnTo>
                  <a:lnTo>
                    <a:pt x="27" y="164"/>
                  </a:lnTo>
                  <a:lnTo>
                    <a:pt x="22" y="161"/>
                  </a:lnTo>
                  <a:lnTo>
                    <a:pt x="16" y="157"/>
                  </a:lnTo>
                  <a:lnTo>
                    <a:pt x="12" y="152"/>
                  </a:lnTo>
                  <a:lnTo>
                    <a:pt x="12" y="152"/>
                  </a:lnTo>
                  <a:lnTo>
                    <a:pt x="8" y="147"/>
                  </a:lnTo>
                  <a:lnTo>
                    <a:pt x="5" y="142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0" y="118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5" name="Freeform 139"/>
            <p:cNvSpPr>
              <a:spLocks/>
            </p:cNvSpPr>
            <p:nvPr/>
          </p:nvSpPr>
          <p:spPr bwMode="auto">
            <a:xfrm>
              <a:off x="414" y="4113"/>
              <a:ext cx="36" cy="41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47" y="11"/>
                </a:cxn>
                <a:cxn ang="0">
                  <a:pos x="58" y="5"/>
                </a:cxn>
                <a:cxn ang="0">
                  <a:pos x="67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4" y="1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7" y="8"/>
                </a:cxn>
                <a:cxn ang="0">
                  <a:pos x="101" y="15"/>
                </a:cxn>
                <a:cxn ang="0">
                  <a:pos x="101" y="15"/>
                </a:cxn>
                <a:cxn ang="0">
                  <a:pos x="104" y="20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7" y="47"/>
                </a:cxn>
                <a:cxn ang="0">
                  <a:pos x="107" y="122"/>
                </a:cxn>
                <a:cxn ang="0">
                  <a:pos x="68" y="122"/>
                </a:cxn>
                <a:cxn ang="0">
                  <a:pos x="68" y="47"/>
                </a:cxn>
                <a:cxn ang="0">
                  <a:pos x="68" y="47"/>
                </a:cxn>
                <a:cxn ang="0">
                  <a:pos x="68" y="39"/>
                </a:cxn>
                <a:cxn ang="0">
                  <a:pos x="65" y="35"/>
                </a:cxn>
                <a:cxn ang="0">
                  <a:pos x="62" y="32"/>
                </a:cxn>
                <a:cxn ang="0">
                  <a:pos x="57" y="31"/>
                </a:cxn>
                <a:cxn ang="0">
                  <a:pos x="57" y="31"/>
                </a:cxn>
                <a:cxn ang="0">
                  <a:pos x="51" y="32"/>
                </a:cxn>
                <a:cxn ang="0">
                  <a:pos x="47" y="33"/>
                </a:cxn>
                <a:cxn ang="0">
                  <a:pos x="43" y="36"/>
                </a:cxn>
                <a:cxn ang="0">
                  <a:pos x="38" y="40"/>
                </a:cxn>
                <a:cxn ang="0">
                  <a:pos x="38" y="122"/>
                </a:cxn>
                <a:cxn ang="0">
                  <a:pos x="0" y="122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2">
                  <a:moveTo>
                    <a:pt x="38" y="4"/>
                  </a:moveTo>
                  <a:lnTo>
                    <a:pt x="38" y="18"/>
                  </a:lnTo>
                  <a:lnTo>
                    <a:pt x="38" y="18"/>
                  </a:lnTo>
                  <a:lnTo>
                    <a:pt x="47" y="11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4" y="1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7" y="8"/>
                  </a:lnTo>
                  <a:lnTo>
                    <a:pt x="101" y="15"/>
                  </a:lnTo>
                  <a:lnTo>
                    <a:pt x="101" y="15"/>
                  </a:lnTo>
                  <a:lnTo>
                    <a:pt x="104" y="20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7" y="47"/>
                  </a:lnTo>
                  <a:lnTo>
                    <a:pt x="107" y="122"/>
                  </a:lnTo>
                  <a:lnTo>
                    <a:pt x="68" y="122"/>
                  </a:lnTo>
                  <a:lnTo>
                    <a:pt x="68" y="47"/>
                  </a:lnTo>
                  <a:lnTo>
                    <a:pt x="68" y="47"/>
                  </a:lnTo>
                  <a:lnTo>
                    <a:pt x="68" y="39"/>
                  </a:lnTo>
                  <a:lnTo>
                    <a:pt x="65" y="35"/>
                  </a:lnTo>
                  <a:lnTo>
                    <a:pt x="62" y="32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1" y="32"/>
                  </a:lnTo>
                  <a:lnTo>
                    <a:pt x="47" y="33"/>
                  </a:lnTo>
                  <a:lnTo>
                    <a:pt x="43" y="36"/>
                  </a:lnTo>
                  <a:lnTo>
                    <a:pt x="38" y="40"/>
                  </a:lnTo>
                  <a:lnTo>
                    <a:pt x="38" y="122"/>
                  </a:lnTo>
                  <a:lnTo>
                    <a:pt x="0" y="122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6" name="Freeform 140"/>
            <p:cNvSpPr>
              <a:spLocks noEditPoints="1"/>
            </p:cNvSpPr>
            <p:nvPr/>
          </p:nvSpPr>
          <p:spPr bwMode="auto">
            <a:xfrm>
              <a:off x="458" y="4098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49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9" y="49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49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9" y="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7" name="Freeform 141"/>
            <p:cNvSpPr>
              <a:spLocks/>
            </p:cNvSpPr>
            <p:nvPr/>
          </p:nvSpPr>
          <p:spPr bwMode="auto">
            <a:xfrm>
              <a:off x="474" y="4114"/>
              <a:ext cx="38" cy="40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80" y="118"/>
                </a:cxn>
                <a:cxn ang="0">
                  <a:pos x="38" y="118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53" y="48"/>
                </a:cxn>
                <a:cxn ang="0">
                  <a:pos x="53" y="48"/>
                </a:cxn>
                <a:cxn ang="0">
                  <a:pos x="58" y="69"/>
                </a:cxn>
                <a:cxn ang="0">
                  <a:pos x="61" y="89"/>
                </a:cxn>
                <a:cxn ang="0">
                  <a:pos x="61" y="89"/>
                </a:cxn>
                <a:cxn ang="0">
                  <a:pos x="63" y="69"/>
                </a:cxn>
                <a:cxn ang="0">
                  <a:pos x="67" y="46"/>
                </a:cxn>
                <a:cxn ang="0">
                  <a:pos x="77" y="0"/>
                </a:cxn>
                <a:cxn ang="0">
                  <a:pos x="115" y="0"/>
                </a:cxn>
              </a:cxnLst>
              <a:rect l="0" t="0" r="r" b="b"/>
              <a:pathLst>
                <a:path w="115" h="118">
                  <a:moveTo>
                    <a:pt x="115" y="0"/>
                  </a:moveTo>
                  <a:lnTo>
                    <a:pt x="80" y="118"/>
                  </a:lnTo>
                  <a:lnTo>
                    <a:pt x="38" y="118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48"/>
                  </a:lnTo>
                  <a:lnTo>
                    <a:pt x="53" y="48"/>
                  </a:lnTo>
                  <a:lnTo>
                    <a:pt x="58" y="69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3" y="69"/>
                  </a:lnTo>
                  <a:lnTo>
                    <a:pt x="67" y="46"/>
                  </a:lnTo>
                  <a:lnTo>
                    <a:pt x="77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8" name="Freeform 142"/>
            <p:cNvSpPr>
              <a:spLocks noEditPoints="1"/>
            </p:cNvSpPr>
            <p:nvPr/>
          </p:nvSpPr>
          <p:spPr bwMode="auto">
            <a:xfrm>
              <a:off x="513" y="4113"/>
              <a:ext cx="37" cy="42"/>
            </a:xfrm>
            <a:custGeom>
              <a:avLst/>
              <a:gdLst/>
              <a:ahLst/>
              <a:cxnLst>
                <a:cxn ang="0">
                  <a:pos x="75" y="50"/>
                </a:cxn>
                <a:cxn ang="0">
                  <a:pos x="74" y="43"/>
                </a:cxn>
                <a:cxn ang="0">
                  <a:pos x="73" y="36"/>
                </a:cxn>
                <a:cxn ang="0">
                  <a:pos x="66" y="29"/>
                </a:cxn>
                <a:cxn ang="0">
                  <a:pos x="58" y="27"/>
                </a:cxn>
                <a:cxn ang="0">
                  <a:pos x="52" y="28"/>
                </a:cxn>
                <a:cxn ang="0">
                  <a:pos x="45" y="33"/>
                </a:cxn>
                <a:cxn ang="0">
                  <a:pos x="42" y="38"/>
                </a:cxn>
                <a:cxn ang="0">
                  <a:pos x="40" y="50"/>
                </a:cxn>
                <a:cxn ang="0">
                  <a:pos x="75" y="84"/>
                </a:cxn>
                <a:cxn ang="0">
                  <a:pos x="110" y="87"/>
                </a:cxn>
                <a:cxn ang="0">
                  <a:pos x="103" y="103"/>
                </a:cxn>
                <a:cxn ang="0">
                  <a:pos x="92" y="116"/>
                </a:cxn>
                <a:cxn ang="0">
                  <a:pos x="77" y="122"/>
                </a:cxn>
                <a:cxn ang="0">
                  <a:pos x="57" y="124"/>
                </a:cxn>
                <a:cxn ang="0">
                  <a:pos x="43" y="123"/>
                </a:cxn>
                <a:cxn ang="0">
                  <a:pos x="31" y="120"/>
                </a:cxn>
                <a:cxn ang="0">
                  <a:pos x="22" y="115"/>
                </a:cxn>
                <a:cxn ang="0">
                  <a:pos x="13" y="107"/>
                </a:cxn>
                <a:cxn ang="0">
                  <a:pos x="8" y="98"/>
                </a:cxn>
                <a:cxn ang="0">
                  <a:pos x="1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3" y="19"/>
                </a:cxn>
                <a:cxn ang="0">
                  <a:pos x="17" y="14"/>
                </a:cxn>
                <a:cxn ang="0">
                  <a:pos x="27" y="6"/>
                </a:cxn>
                <a:cxn ang="0">
                  <a:pos x="33" y="4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86" y="7"/>
                </a:cxn>
                <a:cxn ang="0">
                  <a:pos x="94" y="14"/>
                </a:cxn>
                <a:cxn ang="0">
                  <a:pos x="103" y="28"/>
                </a:cxn>
                <a:cxn ang="0">
                  <a:pos x="109" y="44"/>
                </a:cxn>
                <a:cxn ang="0">
                  <a:pos x="110" y="70"/>
                </a:cxn>
                <a:cxn ang="0">
                  <a:pos x="40" y="70"/>
                </a:cxn>
                <a:cxn ang="0">
                  <a:pos x="42" y="86"/>
                </a:cxn>
                <a:cxn ang="0">
                  <a:pos x="44" y="91"/>
                </a:cxn>
                <a:cxn ang="0">
                  <a:pos x="48" y="95"/>
                </a:cxn>
                <a:cxn ang="0">
                  <a:pos x="58" y="98"/>
                </a:cxn>
                <a:cxn ang="0">
                  <a:pos x="64" y="97"/>
                </a:cxn>
                <a:cxn ang="0">
                  <a:pos x="73" y="90"/>
                </a:cxn>
                <a:cxn ang="0">
                  <a:pos x="75" y="84"/>
                </a:cxn>
              </a:cxnLst>
              <a:rect l="0" t="0" r="r" b="b"/>
              <a:pathLst>
                <a:path w="110" h="124">
                  <a:moveTo>
                    <a:pt x="40" y="50"/>
                  </a:moveTo>
                  <a:lnTo>
                    <a:pt x="75" y="50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5" y="33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1" y="44"/>
                  </a:lnTo>
                  <a:lnTo>
                    <a:pt x="40" y="50"/>
                  </a:lnTo>
                  <a:lnTo>
                    <a:pt x="40" y="50"/>
                  </a:lnTo>
                  <a:close/>
                  <a:moveTo>
                    <a:pt x="75" y="84"/>
                  </a:moveTo>
                  <a:lnTo>
                    <a:pt x="110" y="87"/>
                  </a:lnTo>
                  <a:lnTo>
                    <a:pt x="110" y="87"/>
                  </a:lnTo>
                  <a:lnTo>
                    <a:pt x="107" y="96"/>
                  </a:lnTo>
                  <a:lnTo>
                    <a:pt x="103" y="103"/>
                  </a:lnTo>
                  <a:lnTo>
                    <a:pt x="98" y="111"/>
                  </a:lnTo>
                  <a:lnTo>
                    <a:pt x="92" y="116"/>
                  </a:lnTo>
                  <a:lnTo>
                    <a:pt x="84" y="119"/>
                  </a:lnTo>
                  <a:lnTo>
                    <a:pt x="77" y="122"/>
                  </a:lnTo>
                  <a:lnTo>
                    <a:pt x="67" y="124"/>
                  </a:lnTo>
                  <a:lnTo>
                    <a:pt x="57" y="124"/>
                  </a:lnTo>
                  <a:lnTo>
                    <a:pt x="57" y="124"/>
                  </a:lnTo>
                  <a:lnTo>
                    <a:pt x="43" y="123"/>
                  </a:lnTo>
                  <a:lnTo>
                    <a:pt x="36" y="122"/>
                  </a:lnTo>
                  <a:lnTo>
                    <a:pt x="31" y="120"/>
                  </a:lnTo>
                  <a:lnTo>
                    <a:pt x="26" y="118"/>
                  </a:lnTo>
                  <a:lnTo>
                    <a:pt x="22" y="115"/>
                  </a:lnTo>
                  <a:lnTo>
                    <a:pt x="17" y="111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8" y="98"/>
                  </a:lnTo>
                  <a:lnTo>
                    <a:pt x="3" y="88"/>
                  </a:lnTo>
                  <a:lnTo>
                    <a:pt x="1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3" y="38"/>
                  </a:lnTo>
                  <a:lnTo>
                    <a:pt x="8" y="28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7" y="14"/>
                  </a:lnTo>
                  <a:lnTo>
                    <a:pt x="22" y="11"/>
                  </a:lnTo>
                  <a:lnTo>
                    <a:pt x="27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8" y="3"/>
                  </a:lnTo>
                  <a:lnTo>
                    <a:pt x="86" y="7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7" y="35"/>
                  </a:lnTo>
                  <a:lnTo>
                    <a:pt x="109" y="44"/>
                  </a:lnTo>
                  <a:lnTo>
                    <a:pt x="109" y="44"/>
                  </a:lnTo>
                  <a:lnTo>
                    <a:pt x="110" y="70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1" y="80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44" y="91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52" y="97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4" y="97"/>
                  </a:lnTo>
                  <a:lnTo>
                    <a:pt x="68" y="95"/>
                  </a:lnTo>
                  <a:lnTo>
                    <a:pt x="73" y="90"/>
                  </a:lnTo>
                  <a:lnTo>
                    <a:pt x="75" y="84"/>
                  </a:lnTo>
                  <a:lnTo>
                    <a:pt x="75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9" name="Freeform 143"/>
            <p:cNvSpPr>
              <a:spLocks/>
            </p:cNvSpPr>
            <p:nvPr/>
          </p:nvSpPr>
          <p:spPr bwMode="auto">
            <a:xfrm>
              <a:off x="557" y="4113"/>
              <a:ext cx="27" cy="41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73" y="35"/>
                </a:cxn>
                <a:cxn ang="0">
                  <a:pos x="73" y="35"/>
                </a:cxn>
                <a:cxn ang="0">
                  <a:pos x="66" y="36"/>
                </a:cxn>
                <a:cxn ang="0">
                  <a:pos x="60" y="37"/>
                </a:cxn>
                <a:cxn ang="0">
                  <a:pos x="54" y="39"/>
                </a:cxn>
                <a:cxn ang="0">
                  <a:pos x="49" y="44"/>
                </a:cxn>
                <a:cxn ang="0">
                  <a:pos x="49" y="44"/>
                </a:cxn>
                <a:cxn ang="0">
                  <a:pos x="43" y="49"/>
                </a:cxn>
                <a:cxn ang="0">
                  <a:pos x="37" y="56"/>
                </a:cxn>
                <a:cxn ang="0">
                  <a:pos x="37" y="121"/>
                </a:cxn>
                <a:cxn ang="0">
                  <a:pos x="0" y="121"/>
                </a:cxn>
                <a:cxn ang="0">
                  <a:pos x="0" y="3"/>
                </a:cxn>
                <a:cxn ang="0">
                  <a:pos x="37" y="3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37" y="20"/>
                </a:cxn>
                <a:cxn ang="0">
                  <a:pos x="37" y="20"/>
                </a:cxn>
                <a:cxn ang="0">
                  <a:pos x="37" y="28"/>
                </a:cxn>
                <a:cxn ang="0">
                  <a:pos x="37" y="28"/>
                </a:cxn>
                <a:cxn ang="0">
                  <a:pos x="43" y="19"/>
                </a:cxn>
                <a:cxn ang="0">
                  <a:pos x="49" y="12"/>
                </a:cxn>
                <a:cxn ang="0">
                  <a:pos x="49" y="12"/>
                </a:cxn>
                <a:cxn ang="0">
                  <a:pos x="55" y="7"/>
                </a:cxn>
                <a:cxn ang="0">
                  <a:pos x="62" y="3"/>
                </a:cxn>
                <a:cxn ang="0">
                  <a:pos x="68" y="1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81" y="1"/>
                </a:cxn>
                <a:cxn ang="0">
                  <a:pos x="81" y="1"/>
                </a:cxn>
              </a:cxnLst>
              <a:rect l="0" t="0" r="r" b="b"/>
              <a:pathLst>
                <a:path w="81" h="121">
                  <a:moveTo>
                    <a:pt x="81" y="1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73" y="35"/>
                  </a:lnTo>
                  <a:lnTo>
                    <a:pt x="73" y="35"/>
                  </a:lnTo>
                  <a:lnTo>
                    <a:pt x="66" y="36"/>
                  </a:lnTo>
                  <a:lnTo>
                    <a:pt x="60" y="37"/>
                  </a:lnTo>
                  <a:lnTo>
                    <a:pt x="54" y="39"/>
                  </a:lnTo>
                  <a:lnTo>
                    <a:pt x="49" y="44"/>
                  </a:lnTo>
                  <a:lnTo>
                    <a:pt x="49" y="44"/>
                  </a:lnTo>
                  <a:lnTo>
                    <a:pt x="43" y="49"/>
                  </a:lnTo>
                  <a:lnTo>
                    <a:pt x="37" y="56"/>
                  </a:lnTo>
                  <a:lnTo>
                    <a:pt x="37" y="121"/>
                  </a:lnTo>
                  <a:lnTo>
                    <a:pt x="0" y="121"/>
                  </a:lnTo>
                  <a:lnTo>
                    <a:pt x="0" y="3"/>
                  </a:lnTo>
                  <a:lnTo>
                    <a:pt x="37" y="3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43" y="19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5" y="7"/>
                  </a:lnTo>
                  <a:lnTo>
                    <a:pt x="62" y="3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1" y="1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0" name="Freeform 144"/>
            <p:cNvSpPr>
              <a:spLocks/>
            </p:cNvSpPr>
            <p:nvPr/>
          </p:nvSpPr>
          <p:spPr bwMode="auto">
            <a:xfrm>
              <a:off x="588" y="4113"/>
              <a:ext cx="32" cy="42"/>
            </a:xfrm>
            <a:custGeom>
              <a:avLst/>
              <a:gdLst/>
              <a:ahLst/>
              <a:cxnLst>
                <a:cxn ang="0">
                  <a:pos x="55" y="35"/>
                </a:cxn>
                <a:cxn ang="0">
                  <a:pos x="54" y="31"/>
                </a:cxn>
                <a:cxn ang="0">
                  <a:pos x="49" y="26"/>
                </a:cxn>
                <a:cxn ang="0">
                  <a:pos x="44" y="24"/>
                </a:cxn>
                <a:cxn ang="0">
                  <a:pos x="36" y="28"/>
                </a:cxn>
                <a:cxn ang="0">
                  <a:pos x="34" y="31"/>
                </a:cxn>
                <a:cxn ang="0">
                  <a:pos x="34" y="34"/>
                </a:cxn>
                <a:cxn ang="0">
                  <a:pos x="36" y="40"/>
                </a:cxn>
                <a:cxn ang="0">
                  <a:pos x="41" y="45"/>
                </a:cxn>
                <a:cxn ang="0">
                  <a:pos x="62" y="50"/>
                </a:cxn>
                <a:cxn ang="0">
                  <a:pos x="69" y="52"/>
                </a:cxn>
                <a:cxn ang="0">
                  <a:pos x="82" y="57"/>
                </a:cxn>
                <a:cxn ang="0">
                  <a:pos x="90" y="67"/>
                </a:cxn>
                <a:cxn ang="0">
                  <a:pos x="94" y="79"/>
                </a:cxn>
                <a:cxn ang="0">
                  <a:pos x="94" y="85"/>
                </a:cxn>
                <a:cxn ang="0">
                  <a:pos x="91" y="101"/>
                </a:cxn>
                <a:cxn ang="0">
                  <a:pos x="81" y="114"/>
                </a:cxn>
                <a:cxn ang="0">
                  <a:pos x="74" y="119"/>
                </a:cxn>
                <a:cxn ang="0">
                  <a:pos x="55" y="124"/>
                </a:cxn>
                <a:cxn ang="0">
                  <a:pos x="43" y="125"/>
                </a:cxn>
                <a:cxn ang="0">
                  <a:pos x="25" y="122"/>
                </a:cxn>
                <a:cxn ang="0">
                  <a:pos x="13" y="116"/>
                </a:cxn>
                <a:cxn ang="0">
                  <a:pos x="4" y="104"/>
                </a:cxn>
                <a:cxn ang="0">
                  <a:pos x="0" y="89"/>
                </a:cxn>
                <a:cxn ang="0">
                  <a:pos x="35" y="87"/>
                </a:cxn>
                <a:cxn ang="0">
                  <a:pos x="39" y="97"/>
                </a:cxn>
                <a:cxn ang="0">
                  <a:pos x="48" y="100"/>
                </a:cxn>
                <a:cxn ang="0">
                  <a:pos x="51" y="100"/>
                </a:cxn>
                <a:cxn ang="0">
                  <a:pos x="56" y="97"/>
                </a:cxn>
                <a:cxn ang="0">
                  <a:pos x="57" y="95"/>
                </a:cxn>
                <a:cxn ang="0">
                  <a:pos x="59" y="89"/>
                </a:cxn>
                <a:cxn ang="0">
                  <a:pos x="58" y="85"/>
                </a:cxn>
                <a:cxn ang="0">
                  <a:pos x="51" y="79"/>
                </a:cxn>
                <a:cxn ang="0">
                  <a:pos x="46" y="78"/>
                </a:cxn>
                <a:cxn ang="0">
                  <a:pos x="25" y="73"/>
                </a:cxn>
                <a:cxn ang="0">
                  <a:pos x="15" y="68"/>
                </a:cxn>
                <a:cxn ang="0">
                  <a:pos x="7" y="63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3" y="22"/>
                </a:cxn>
                <a:cxn ang="0">
                  <a:pos x="13" y="10"/>
                </a:cxn>
                <a:cxn ang="0">
                  <a:pos x="20" y="5"/>
                </a:cxn>
                <a:cxn ang="0">
                  <a:pos x="36" y="0"/>
                </a:cxn>
                <a:cxn ang="0">
                  <a:pos x="47" y="0"/>
                </a:cxn>
                <a:cxn ang="0">
                  <a:pos x="65" y="2"/>
                </a:cxn>
                <a:cxn ang="0">
                  <a:pos x="70" y="4"/>
                </a:cxn>
                <a:cxn ang="0">
                  <a:pos x="79" y="10"/>
                </a:cxn>
                <a:cxn ang="0">
                  <a:pos x="85" y="16"/>
                </a:cxn>
                <a:cxn ang="0">
                  <a:pos x="88" y="23"/>
                </a:cxn>
                <a:cxn ang="0">
                  <a:pos x="90" y="32"/>
                </a:cxn>
              </a:cxnLst>
              <a:rect l="0" t="0" r="r" b="b"/>
              <a:pathLst>
                <a:path w="94" h="125">
                  <a:moveTo>
                    <a:pt x="90" y="32"/>
                  </a:moveTo>
                  <a:lnTo>
                    <a:pt x="55" y="35"/>
                  </a:lnTo>
                  <a:lnTo>
                    <a:pt x="55" y="35"/>
                  </a:lnTo>
                  <a:lnTo>
                    <a:pt x="54" y="31"/>
                  </a:lnTo>
                  <a:lnTo>
                    <a:pt x="52" y="28"/>
                  </a:lnTo>
                  <a:lnTo>
                    <a:pt x="49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1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6" y="40"/>
                  </a:lnTo>
                  <a:lnTo>
                    <a:pt x="38" y="44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9" y="52"/>
                  </a:lnTo>
                  <a:lnTo>
                    <a:pt x="76" y="54"/>
                  </a:lnTo>
                  <a:lnTo>
                    <a:pt x="82" y="57"/>
                  </a:lnTo>
                  <a:lnTo>
                    <a:pt x="86" y="62"/>
                  </a:lnTo>
                  <a:lnTo>
                    <a:pt x="90" y="67"/>
                  </a:lnTo>
                  <a:lnTo>
                    <a:pt x="92" y="72"/>
                  </a:lnTo>
                  <a:lnTo>
                    <a:pt x="94" y="79"/>
                  </a:lnTo>
                  <a:lnTo>
                    <a:pt x="94" y="85"/>
                  </a:lnTo>
                  <a:lnTo>
                    <a:pt x="94" y="85"/>
                  </a:lnTo>
                  <a:lnTo>
                    <a:pt x="93" y="94"/>
                  </a:lnTo>
                  <a:lnTo>
                    <a:pt x="91" y="101"/>
                  </a:lnTo>
                  <a:lnTo>
                    <a:pt x="87" y="108"/>
                  </a:lnTo>
                  <a:lnTo>
                    <a:pt x="81" y="114"/>
                  </a:lnTo>
                  <a:lnTo>
                    <a:pt x="81" y="114"/>
                  </a:lnTo>
                  <a:lnTo>
                    <a:pt x="74" y="119"/>
                  </a:lnTo>
                  <a:lnTo>
                    <a:pt x="66" y="122"/>
                  </a:lnTo>
                  <a:lnTo>
                    <a:pt x="55" y="124"/>
                  </a:lnTo>
                  <a:lnTo>
                    <a:pt x="43" y="125"/>
                  </a:lnTo>
                  <a:lnTo>
                    <a:pt x="43" y="125"/>
                  </a:lnTo>
                  <a:lnTo>
                    <a:pt x="34" y="124"/>
                  </a:lnTo>
                  <a:lnTo>
                    <a:pt x="25" y="122"/>
                  </a:lnTo>
                  <a:lnTo>
                    <a:pt x="19" y="120"/>
                  </a:lnTo>
                  <a:lnTo>
                    <a:pt x="13" y="116"/>
                  </a:lnTo>
                  <a:lnTo>
                    <a:pt x="7" y="111"/>
                  </a:lnTo>
                  <a:lnTo>
                    <a:pt x="4" y="104"/>
                  </a:lnTo>
                  <a:lnTo>
                    <a:pt x="1" y="98"/>
                  </a:lnTo>
                  <a:lnTo>
                    <a:pt x="0" y="89"/>
                  </a:lnTo>
                  <a:lnTo>
                    <a:pt x="35" y="87"/>
                  </a:lnTo>
                  <a:lnTo>
                    <a:pt x="35" y="87"/>
                  </a:lnTo>
                  <a:lnTo>
                    <a:pt x="36" y="92"/>
                  </a:lnTo>
                  <a:lnTo>
                    <a:pt x="39" y="97"/>
                  </a:lnTo>
                  <a:lnTo>
                    <a:pt x="42" y="99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51" y="100"/>
                  </a:lnTo>
                  <a:lnTo>
                    <a:pt x="53" y="99"/>
                  </a:lnTo>
                  <a:lnTo>
                    <a:pt x="56" y="97"/>
                  </a:lnTo>
                  <a:lnTo>
                    <a:pt x="57" y="95"/>
                  </a:lnTo>
                  <a:lnTo>
                    <a:pt x="57" y="95"/>
                  </a:lnTo>
                  <a:lnTo>
                    <a:pt x="59" y="92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8" y="85"/>
                  </a:lnTo>
                  <a:lnTo>
                    <a:pt x="56" y="82"/>
                  </a:lnTo>
                  <a:lnTo>
                    <a:pt x="51" y="79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25" y="73"/>
                  </a:lnTo>
                  <a:lnTo>
                    <a:pt x="25" y="73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7" y="63"/>
                  </a:lnTo>
                  <a:lnTo>
                    <a:pt x="3" y="56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3" y="22"/>
                  </a:lnTo>
                  <a:lnTo>
                    <a:pt x="7" y="1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20" y="5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65" y="2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9" y="10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8" y="23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1" name="Freeform 145"/>
            <p:cNvSpPr>
              <a:spLocks noEditPoints="1"/>
            </p:cNvSpPr>
            <p:nvPr/>
          </p:nvSpPr>
          <p:spPr bwMode="auto">
            <a:xfrm>
              <a:off x="627" y="4098"/>
              <a:ext cx="12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49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7" y="49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7" y="0"/>
                  </a:lnTo>
                  <a:close/>
                  <a:moveTo>
                    <a:pt x="37" y="49"/>
                  </a:moveTo>
                  <a:lnTo>
                    <a:pt x="37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7" y="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2" name="Freeform 146"/>
            <p:cNvSpPr>
              <a:spLocks noEditPoints="1"/>
            </p:cNvSpPr>
            <p:nvPr/>
          </p:nvSpPr>
          <p:spPr bwMode="auto">
            <a:xfrm>
              <a:off x="646" y="4098"/>
              <a:ext cx="37" cy="57"/>
            </a:xfrm>
            <a:custGeom>
              <a:avLst/>
              <a:gdLst/>
              <a:ahLst/>
              <a:cxnLst>
                <a:cxn ang="0">
                  <a:pos x="74" y="86"/>
                </a:cxn>
                <a:cxn ang="0">
                  <a:pos x="66" y="79"/>
                </a:cxn>
                <a:cxn ang="0">
                  <a:pos x="58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2" y="90"/>
                </a:cxn>
                <a:cxn ang="0">
                  <a:pos x="40" y="109"/>
                </a:cxn>
                <a:cxn ang="0">
                  <a:pos x="40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8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4" y="129"/>
                </a:cxn>
                <a:cxn ang="0">
                  <a:pos x="74" y="117"/>
                </a:cxn>
                <a:cxn ang="0">
                  <a:pos x="111" y="0"/>
                </a:cxn>
                <a:cxn ang="0">
                  <a:pos x="78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0"/>
                </a:cxn>
                <a:cxn ang="0">
                  <a:pos x="40" y="170"/>
                </a:cxn>
                <a:cxn ang="0">
                  <a:pos x="29" y="168"/>
                </a:cxn>
                <a:cxn ang="0">
                  <a:pos x="20" y="162"/>
                </a:cxn>
                <a:cxn ang="0">
                  <a:pos x="12" y="154"/>
                </a:cxn>
                <a:cxn ang="0">
                  <a:pos x="9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40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4" y="61"/>
                </a:cxn>
                <a:cxn ang="0">
                  <a:pos x="111" y="0"/>
                </a:cxn>
              </a:cxnLst>
              <a:rect l="0" t="0" r="r" b="b"/>
              <a:pathLst>
                <a:path w="111" h="170">
                  <a:moveTo>
                    <a:pt x="74" y="86"/>
                  </a:moveTo>
                  <a:lnTo>
                    <a:pt x="74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0" y="98"/>
                  </a:lnTo>
                  <a:lnTo>
                    <a:pt x="40" y="109"/>
                  </a:lnTo>
                  <a:lnTo>
                    <a:pt x="40" y="109"/>
                  </a:lnTo>
                  <a:lnTo>
                    <a:pt x="40" y="117"/>
                  </a:lnTo>
                  <a:lnTo>
                    <a:pt x="41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8" y="144"/>
                  </a:lnTo>
                  <a:lnTo>
                    <a:pt x="58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4" y="133"/>
                  </a:lnTo>
                  <a:lnTo>
                    <a:pt x="74" y="129"/>
                  </a:lnTo>
                  <a:lnTo>
                    <a:pt x="74" y="121"/>
                  </a:lnTo>
                  <a:lnTo>
                    <a:pt x="74" y="117"/>
                  </a:lnTo>
                  <a:lnTo>
                    <a:pt x="74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8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0"/>
                  </a:lnTo>
                  <a:lnTo>
                    <a:pt x="45" y="170"/>
                  </a:lnTo>
                  <a:lnTo>
                    <a:pt x="40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5" y="165"/>
                  </a:lnTo>
                  <a:lnTo>
                    <a:pt x="20" y="162"/>
                  </a:lnTo>
                  <a:lnTo>
                    <a:pt x="16" y="159"/>
                  </a:lnTo>
                  <a:lnTo>
                    <a:pt x="12" y="154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40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4" y="61"/>
                  </a:lnTo>
                  <a:lnTo>
                    <a:pt x="74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3" name="Freeform 147"/>
            <p:cNvSpPr>
              <a:spLocks noEditPoints="1"/>
            </p:cNvSpPr>
            <p:nvPr/>
          </p:nvSpPr>
          <p:spPr bwMode="auto">
            <a:xfrm>
              <a:off x="689" y="4113"/>
              <a:ext cx="37" cy="42"/>
            </a:xfrm>
            <a:custGeom>
              <a:avLst/>
              <a:gdLst/>
              <a:ahLst/>
              <a:cxnLst>
                <a:cxn ang="0">
                  <a:pos x="71" y="68"/>
                </a:cxn>
                <a:cxn ang="0">
                  <a:pos x="52" y="73"/>
                </a:cxn>
                <a:cxn ang="0">
                  <a:pos x="47" y="75"/>
                </a:cxn>
                <a:cxn ang="0">
                  <a:pos x="40" y="83"/>
                </a:cxn>
                <a:cxn ang="0">
                  <a:pos x="39" y="88"/>
                </a:cxn>
                <a:cxn ang="0">
                  <a:pos x="44" y="96"/>
                </a:cxn>
                <a:cxn ang="0">
                  <a:pos x="47" y="98"/>
                </a:cxn>
                <a:cxn ang="0">
                  <a:pos x="50" y="98"/>
                </a:cxn>
                <a:cxn ang="0">
                  <a:pos x="61" y="96"/>
                </a:cxn>
                <a:cxn ang="0">
                  <a:pos x="71" y="89"/>
                </a:cxn>
                <a:cxn ang="0">
                  <a:pos x="42" y="40"/>
                </a:cxn>
                <a:cxn ang="0">
                  <a:pos x="4" y="36"/>
                </a:cxn>
                <a:cxn ang="0">
                  <a:pos x="9" y="23"/>
                </a:cxn>
                <a:cxn ang="0">
                  <a:pos x="14" y="1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93" y="7"/>
                </a:cxn>
                <a:cxn ang="0">
                  <a:pos x="100" y="13"/>
                </a:cxn>
                <a:cxn ang="0">
                  <a:pos x="103" y="17"/>
                </a:cxn>
                <a:cxn ang="0">
                  <a:pos x="107" y="26"/>
                </a:cxn>
                <a:cxn ang="0">
                  <a:pos x="109" y="31"/>
                </a:cxn>
                <a:cxn ang="0">
                  <a:pos x="109" y="79"/>
                </a:cxn>
                <a:cxn ang="0">
                  <a:pos x="110" y="106"/>
                </a:cxn>
                <a:cxn ang="0">
                  <a:pos x="75" y="121"/>
                </a:cxn>
                <a:cxn ang="0">
                  <a:pos x="72" y="112"/>
                </a:cxn>
                <a:cxn ang="0">
                  <a:pos x="56" y="121"/>
                </a:cxn>
                <a:cxn ang="0">
                  <a:pos x="37" y="124"/>
                </a:cxn>
                <a:cxn ang="0">
                  <a:pos x="30" y="124"/>
                </a:cxn>
                <a:cxn ang="0">
                  <a:pos x="16" y="120"/>
                </a:cxn>
                <a:cxn ang="0">
                  <a:pos x="11" y="117"/>
                </a:cxn>
                <a:cxn ang="0">
                  <a:pos x="2" y="105"/>
                </a:cxn>
                <a:cxn ang="0">
                  <a:pos x="0" y="92"/>
                </a:cxn>
                <a:cxn ang="0">
                  <a:pos x="1" y="83"/>
                </a:cxn>
                <a:cxn ang="0">
                  <a:pos x="10" y="68"/>
                </a:cxn>
                <a:cxn ang="0">
                  <a:pos x="16" y="62"/>
                </a:cxn>
                <a:cxn ang="0">
                  <a:pos x="36" y="53"/>
                </a:cxn>
                <a:cxn ang="0">
                  <a:pos x="68" y="45"/>
                </a:cxn>
                <a:cxn ang="0">
                  <a:pos x="71" y="45"/>
                </a:cxn>
                <a:cxn ang="0">
                  <a:pos x="71" y="41"/>
                </a:cxn>
                <a:cxn ang="0">
                  <a:pos x="69" y="32"/>
                </a:cxn>
                <a:cxn ang="0">
                  <a:pos x="68" y="30"/>
                </a:cxn>
                <a:cxn ang="0">
                  <a:pos x="57" y="27"/>
                </a:cxn>
                <a:cxn ang="0">
                  <a:pos x="51" y="28"/>
                </a:cxn>
                <a:cxn ang="0">
                  <a:pos x="43" y="34"/>
                </a:cxn>
                <a:cxn ang="0">
                  <a:pos x="42" y="40"/>
                </a:cxn>
              </a:cxnLst>
              <a:rect l="0" t="0" r="r" b="b"/>
              <a:pathLst>
                <a:path w="111" h="124">
                  <a:moveTo>
                    <a:pt x="71" y="68"/>
                  </a:moveTo>
                  <a:lnTo>
                    <a:pt x="71" y="68"/>
                  </a:lnTo>
                  <a:lnTo>
                    <a:pt x="62" y="70"/>
                  </a:lnTo>
                  <a:lnTo>
                    <a:pt x="52" y="73"/>
                  </a:lnTo>
                  <a:lnTo>
                    <a:pt x="52" y="73"/>
                  </a:lnTo>
                  <a:lnTo>
                    <a:pt x="47" y="75"/>
                  </a:lnTo>
                  <a:lnTo>
                    <a:pt x="43" y="80"/>
                  </a:lnTo>
                  <a:lnTo>
                    <a:pt x="40" y="83"/>
                  </a:lnTo>
                  <a:lnTo>
                    <a:pt x="39" y="88"/>
                  </a:lnTo>
                  <a:lnTo>
                    <a:pt x="39" y="88"/>
                  </a:lnTo>
                  <a:lnTo>
                    <a:pt x="40" y="92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7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5" y="98"/>
                  </a:lnTo>
                  <a:lnTo>
                    <a:pt x="61" y="96"/>
                  </a:lnTo>
                  <a:lnTo>
                    <a:pt x="66" y="94"/>
                  </a:lnTo>
                  <a:lnTo>
                    <a:pt x="71" y="89"/>
                  </a:lnTo>
                  <a:lnTo>
                    <a:pt x="71" y="68"/>
                  </a:lnTo>
                  <a:close/>
                  <a:moveTo>
                    <a:pt x="42" y="40"/>
                  </a:moveTo>
                  <a:lnTo>
                    <a:pt x="4" y="36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9" y="23"/>
                  </a:lnTo>
                  <a:lnTo>
                    <a:pt x="11" y="18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1"/>
                  </a:lnTo>
                  <a:lnTo>
                    <a:pt x="22" y="7"/>
                  </a:lnTo>
                  <a:lnTo>
                    <a:pt x="32" y="3"/>
                  </a:lnTo>
                  <a:lnTo>
                    <a:pt x="44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3" y="3"/>
                  </a:lnTo>
                  <a:lnTo>
                    <a:pt x="93" y="7"/>
                  </a:lnTo>
                  <a:lnTo>
                    <a:pt x="97" y="10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103" y="17"/>
                  </a:lnTo>
                  <a:lnTo>
                    <a:pt x="105" y="21"/>
                  </a:lnTo>
                  <a:lnTo>
                    <a:pt x="107" y="26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09" y="49"/>
                  </a:lnTo>
                  <a:lnTo>
                    <a:pt x="109" y="79"/>
                  </a:lnTo>
                  <a:lnTo>
                    <a:pt x="109" y="79"/>
                  </a:lnTo>
                  <a:lnTo>
                    <a:pt x="110" y="106"/>
                  </a:lnTo>
                  <a:lnTo>
                    <a:pt x="111" y="121"/>
                  </a:lnTo>
                  <a:lnTo>
                    <a:pt x="75" y="121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65" y="118"/>
                  </a:lnTo>
                  <a:lnTo>
                    <a:pt x="56" y="121"/>
                  </a:lnTo>
                  <a:lnTo>
                    <a:pt x="47" y="124"/>
                  </a:lnTo>
                  <a:lnTo>
                    <a:pt x="37" y="124"/>
                  </a:lnTo>
                  <a:lnTo>
                    <a:pt x="37" y="124"/>
                  </a:lnTo>
                  <a:lnTo>
                    <a:pt x="30" y="124"/>
                  </a:lnTo>
                  <a:lnTo>
                    <a:pt x="22" y="122"/>
                  </a:lnTo>
                  <a:lnTo>
                    <a:pt x="16" y="120"/>
                  </a:lnTo>
                  <a:lnTo>
                    <a:pt x="11" y="117"/>
                  </a:lnTo>
                  <a:lnTo>
                    <a:pt x="11" y="117"/>
                  </a:lnTo>
                  <a:lnTo>
                    <a:pt x="5" y="112"/>
                  </a:lnTo>
                  <a:lnTo>
                    <a:pt x="2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" y="83"/>
                  </a:lnTo>
                  <a:lnTo>
                    <a:pt x="4" y="75"/>
                  </a:lnTo>
                  <a:lnTo>
                    <a:pt x="10" y="68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5" y="57"/>
                  </a:lnTo>
                  <a:lnTo>
                    <a:pt x="36" y="53"/>
                  </a:lnTo>
                  <a:lnTo>
                    <a:pt x="51" y="49"/>
                  </a:lnTo>
                  <a:lnTo>
                    <a:pt x="68" y="45"/>
                  </a:lnTo>
                  <a:lnTo>
                    <a:pt x="71" y="45"/>
                  </a:lnTo>
                  <a:lnTo>
                    <a:pt x="71" y="45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0" y="34"/>
                  </a:lnTo>
                  <a:lnTo>
                    <a:pt x="69" y="3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4" y="28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1" y="28"/>
                  </a:lnTo>
                  <a:lnTo>
                    <a:pt x="47" y="30"/>
                  </a:lnTo>
                  <a:lnTo>
                    <a:pt x="43" y="34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4" name="Freeform 148"/>
            <p:cNvSpPr>
              <a:spLocks noEditPoints="1"/>
            </p:cNvSpPr>
            <p:nvPr/>
          </p:nvSpPr>
          <p:spPr bwMode="auto">
            <a:xfrm>
              <a:off x="732" y="4098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4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2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1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0" y="0"/>
                </a:cxn>
                <a:cxn ang="0">
                  <a:pos x="77" y="167"/>
                </a:cxn>
                <a:cxn ang="0">
                  <a:pos x="76" y="155"/>
                </a:cxn>
                <a:cxn ang="0">
                  <a:pos x="61" y="167"/>
                </a:cxn>
                <a:cxn ang="0">
                  <a:pos x="44" y="170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8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0" y="66"/>
                </a:cxn>
                <a:cxn ang="0">
                  <a:pos x="25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4" y="46"/>
                </a:cxn>
                <a:cxn ang="0">
                  <a:pos x="59" y="49"/>
                </a:cxn>
                <a:cxn ang="0">
                  <a:pos x="73" y="61"/>
                </a:cxn>
                <a:cxn ang="0">
                  <a:pos x="110" y="0"/>
                </a:cxn>
              </a:cxnLst>
              <a:rect l="0" t="0" r="r" b="b"/>
              <a:pathLst>
                <a:path w="110" h="170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1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4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2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1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0" y="0"/>
                  </a:moveTo>
                  <a:lnTo>
                    <a:pt x="110" y="167"/>
                  </a:lnTo>
                  <a:lnTo>
                    <a:pt x="77" y="167"/>
                  </a:lnTo>
                  <a:lnTo>
                    <a:pt x="76" y="155"/>
                  </a:lnTo>
                  <a:lnTo>
                    <a:pt x="76" y="155"/>
                  </a:lnTo>
                  <a:lnTo>
                    <a:pt x="69" y="162"/>
                  </a:lnTo>
                  <a:lnTo>
                    <a:pt x="61" y="167"/>
                  </a:lnTo>
                  <a:lnTo>
                    <a:pt x="53" y="170"/>
                  </a:lnTo>
                  <a:lnTo>
                    <a:pt x="44" y="170"/>
                  </a:lnTo>
                  <a:lnTo>
                    <a:pt x="44" y="170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8" y="149"/>
                  </a:lnTo>
                  <a:lnTo>
                    <a:pt x="8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7" y="58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52" y="46"/>
                  </a:lnTo>
                  <a:lnTo>
                    <a:pt x="59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5" name="Freeform 149"/>
            <p:cNvSpPr>
              <a:spLocks noEditPoints="1"/>
            </p:cNvSpPr>
            <p:nvPr/>
          </p:nvSpPr>
          <p:spPr bwMode="auto">
            <a:xfrm>
              <a:off x="776" y="4113"/>
              <a:ext cx="36" cy="42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73" y="43"/>
                </a:cxn>
                <a:cxn ang="0">
                  <a:pos x="71" y="36"/>
                </a:cxn>
                <a:cxn ang="0">
                  <a:pos x="66" y="29"/>
                </a:cxn>
                <a:cxn ang="0">
                  <a:pos x="56" y="27"/>
                </a:cxn>
                <a:cxn ang="0">
                  <a:pos x="52" y="28"/>
                </a:cxn>
                <a:cxn ang="0">
                  <a:pos x="44" y="33"/>
                </a:cxn>
                <a:cxn ang="0">
                  <a:pos x="41" y="38"/>
                </a:cxn>
                <a:cxn ang="0">
                  <a:pos x="39" y="50"/>
                </a:cxn>
                <a:cxn ang="0">
                  <a:pos x="74" y="84"/>
                </a:cxn>
                <a:cxn ang="0">
                  <a:pos x="109" y="87"/>
                </a:cxn>
                <a:cxn ang="0">
                  <a:pos x="102" y="103"/>
                </a:cxn>
                <a:cxn ang="0">
                  <a:pos x="91" y="116"/>
                </a:cxn>
                <a:cxn ang="0">
                  <a:pos x="76" y="122"/>
                </a:cxn>
                <a:cxn ang="0">
                  <a:pos x="56" y="124"/>
                </a:cxn>
                <a:cxn ang="0">
                  <a:pos x="42" y="123"/>
                </a:cxn>
                <a:cxn ang="0">
                  <a:pos x="30" y="120"/>
                </a:cxn>
                <a:cxn ang="0">
                  <a:pos x="20" y="115"/>
                </a:cxn>
                <a:cxn ang="0">
                  <a:pos x="12" y="107"/>
                </a:cxn>
                <a:cxn ang="0">
                  <a:pos x="7" y="98"/>
                </a:cxn>
                <a:cxn ang="0">
                  <a:pos x="0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26" y="6"/>
                </a:cxn>
                <a:cxn ang="0">
                  <a:pos x="33" y="4"/>
                </a:cxn>
                <a:cxn ang="0">
                  <a:pos x="56" y="0"/>
                </a:cxn>
                <a:cxn ang="0">
                  <a:pos x="67" y="0"/>
                </a:cxn>
                <a:cxn ang="0">
                  <a:pos x="86" y="7"/>
                </a:cxn>
                <a:cxn ang="0">
                  <a:pos x="93" y="14"/>
                </a:cxn>
                <a:cxn ang="0">
                  <a:pos x="103" y="28"/>
                </a:cxn>
                <a:cxn ang="0">
                  <a:pos x="107" y="44"/>
                </a:cxn>
                <a:cxn ang="0">
                  <a:pos x="109" y="70"/>
                </a:cxn>
                <a:cxn ang="0">
                  <a:pos x="39" y="70"/>
                </a:cxn>
                <a:cxn ang="0">
                  <a:pos x="41" y="86"/>
                </a:cxn>
                <a:cxn ang="0">
                  <a:pos x="43" y="91"/>
                </a:cxn>
                <a:cxn ang="0">
                  <a:pos x="48" y="96"/>
                </a:cxn>
                <a:cxn ang="0">
                  <a:pos x="57" y="98"/>
                </a:cxn>
                <a:cxn ang="0">
                  <a:pos x="63" y="97"/>
                </a:cxn>
                <a:cxn ang="0">
                  <a:pos x="72" y="90"/>
                </a:cxn>
                <a:cxn ang="0">
                  <a:pos x="74" y="84"/>
                </a:cxn>
              </a:cxnLst>
              <a:rect l="0" t="0" r="r" b="b"/>
              <a:pathLst>
                <a:path w="109" h="124">
                  <a:moveTo>
                    <a:pt x="39" y="50"/>
                  </a:moveTo>
                  <a:lnTo>
                    <a:pt x="74" y="50"/>
                  </a:lnTo>
                  <a:lnTo>
                    <a:pt x="74" y="50"/>
                  </a:lnTo>
                  <a:lnTo>
                    <a:pt x="73" y="43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1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4" y="33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0" y="44"/>
                  </a:lnTo>
                  <a:lnTo>
                    <a:pt x="39" y="50"/>
                  </a:lnTo>
                  <a:lnTo>
                    <a:pt x="39" y="50"/>
                  </a:lnTo>
                  <a:close/>
                  <a:moveTo>
                    <a:pt x="74" y="84"/>
                  </a:moveTo>
                  <a:lnTo>
                    <a:pt x="109" y="87"/>
                  </a:lnTo>
                  <a:lnTo>
                    <a:pt x="109" y="87"/>
                  </a:lnTo>
                  <a:lnTo>
                    <a:pt x="106" y="96"/>
                  </a:lnTo>
                  <a:lnTo>
                    <a:pt x="102" y="103"/>
                  </a:lnTo>
                  <a:lnTo>
                    <a:pt x="98" y="111"/>
                  </a:lnTo>
                  <a:lnTo>
                    <a:pt x="91" y="116"/>
                  </a:lnTo>
                  <a:lnTo>
                    <a:pt x="84" y="119"/>
                  </a:lnTo>
                  <a:lnTo>
                    <a:pt x="76" y="122"/>
                  </a:lnTo>
                  <a:lnTo>
                    <a:pt x="67" y="124"/>
                  </a:lnTo>
                  <a:lnTo>
                    <a:pt x="56" y="124"/>
                  </a:lnTo>
                  <a:lnTo>
                    <a:pt x="56" y="124"/>
                  </a:lnTo>
                  <a:lnTo>
                    <a:pt x="42" y="123"/>
                  </a:lnTo>
                  <a:lnTo>
                    <a:pt x="36" y="122"/>
                  </a:lnTo>
                  <a:lnTo>
                    <a:pt x="30" y="120"/>
                  </a:lnTo>
                  <a:lnTo>
                    <a:pt x="25" y="118"/>
                  </a:lnTo>
                  <a:lnTo>
                    <a:pt x="20" y="115"/>
                  </a:lnTo>
                  <a:lnTo>
                    <a:pt x="16" y="112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7" y="98"/>
                  </a:lnTo>
                  <a:lnTo>
                    <a:pt x="3" y="88"/>
                  </a:lnTo>
                  <a:lnTo>
                    <a:pt x="0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3" y="38"/>
                  </a:lnTo>
                  <a:lnTo>
                    <a:pt x="6" y="2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7" y="14"/>
                  </a:lnTo>
                  <a:lnTo>
                    <a:pt x="21" y="11"/>
                  </a:lnTo>
                  <a:lnTo>
                    <a:pt x="26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3"/>
                  </a:lnTo>
                  <a:lnTo>
                    <a:pt x="86" y="7"/>
                  </a:lnTo>
                  <a:lnTo>
                    <a:pt x="93" y="14"/>
                  </a:lnTo>
                  <a:lnTo>
                    <a:pt x="93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6" y="35"/>
                  </a:lnTo>
                  <a:lnTo>
                    <a:pt x="107" y="44"/>
                  </a:lnTo>
                  <a:lnTo>
                    <a:pt x="107" y="44"/>
                  </a:lnTo>
                  <a:lnTo>
                    <a:pt x="109" y="70"/>
                  </a:lnTo>
                  <a:lnTo>
                    <a:pt x="39" y="70"/>
                  </a:lnTo>
                  <a:lnTo>
                    <a:pt x="39" y="70"/>
                  </a:lnTo>
                  <a:lnTo>
                    <a:pt x="40" y="80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43" y="91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7"/>
                  </a:lnTo>
                  <a:lnTo>
                    <a:pt x="57" y="98"/>
                  </a:lnTo>
                  <a:lnTo>
                    <a:pt x="57" y="98"/>
                  </a:lnTo>
                  <a:lnTo>
                    <a:pt x="63" y="97"/>
                  </a:lnTo>
                  <a:lnTo>
                    <a:pt x="68" y="95"/>
                  </a:lnTo>
                  <a:lnTo>
                    <a:pt x="72" y="90"/>
                  </a:lnTo>
                  <a:lnTo>
                    <a:pt x="74" y="84"/>
                  </a:lnTo>
                  <a:lnTo>
                    <a:pt x="74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6" name="Freeform 150"/>
            <p:cNvSpPr>
              <a:spLocks noEditPoints="1"/>
            </p:cNvSpPr>
            <p:nvPr/>
          </p:nvSpPr>
          <p:spPr bwMode="auto">
            <a:xfrm>
              <a:off x="839" y="4098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1" y="0"/>
                </a:cxn>
                <a:cxn ang="0">
                  <a:pos x="79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1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10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3" y="61"/>
                </a:cxn>
                <a:cxn ang="0">
                  <a:pos x="111" y="0"/>
                </a:cxn>
              </a:cxnLst>
              <a:rect l="0" t="0" r="r" b="b"/>
              <a:pathLst>
                <a:path w="111" h="171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9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1"/>
                  </a:lnTo>
                  <a:lnTo>
                    <a:pt x="45" y="171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1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7" name="Freeform 151"/>
            <p:cNvSpPr>
              <a:spLocks noEditPoints="1"/>
            </p:cNvSpPr>
            <p:nvPr/>
          </p:nvSpPr>
          <p:spPr bwMode="auto">
            <a:xfrm>
              <a:off x="882" y="4113"/>
              <a:ext cx="38" cy="42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2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7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2" y="1"/>
                </a:cxn>
                <a:cxn ang="0">
                  <a:pos x="85" y="5"/>
                </a:cxn>
                <a:cxn ang="0">
                  <a:pos x="96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0"/>
                </a:cxn>
                <a:cxn ang="0">
                  <a:pos x="114" y="62"/>
                </a:cxn>
                <a:cxn ang="0">
                  <a:pos x="109" y="88"/>
                </a:cxn>
                <a:cxn ang="0">
                  <a:pos x="99" y="108"/>
                </a:cxn>
                <a:cxn ang="0">
                  <a:pos x="95" y="113"/>
                </a:cxn>
                <a:cxn ang="0">
                  <a:pos x="81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3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2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7" y="0"/>
                </a:cxn>
                <a:cxn ang="0">
                  <a:pos x="58" y="0"/>
                </a:cxn>
              </a:cxnLst>
              <a:rect l="0" t="0" r="r" b="b"/>
              <a:pathLst>
                <a:path w="114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6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6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2" y="97"/>
                  </a:lnTo>
                  <a:lnTo>
                    <a:pt x="66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3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7" y="31"/>
                  </a:lnTo>
                  <a:lnTo>
                    <a:pt x="64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2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6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2" y="40"/>
                  </a:lnTo>
                  <a:lnTo>
                    <a:pt x="113" y="50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3" y="75"/>
                  </a:lnTo>
                  <a:lnTo>
                    <a:pt x="109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5" y="113"/>
                  </a:lnTo>
                  <a:lnTo>
                    <a:pt x="90" y="116"/>
                  </a:lnTo>
                  <a:lnTo>
                    <a:pt x="81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30" y="119"/>
                  </a:lnTo>
                  <a:lnTo>
                    <a:pt x="23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2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8" name="Freeform 152"/>
            <p:cNvSpPr>
              <a:spLocks/>
            </p:cNvSpPr>
            <p:nvPr/>
          </p:nvSpPr>
          <p:spPr bwMode="auto">
            <a:xfrm>
              <a:off x="949" y="4098"/>
              <a:ext cx="60" cy="56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80" y="167"/>
                </a:cxn>
                <a:cxn ang="0">
                  <a:pos x="138" y="167"/>
                </a:cxn>
                <a:cxn ang="0">
                  <a:pos x="138" y="57"/>
                </a:cxn>
                <a:cxn ang="0">
                  <a:pos x="138" y="57"/>
                </a:cxn>
                <a:cxn ang="0">
                  <a:pos x="137" y="53"/>
                </a:cxn>
                <a:cxn ang="0">
                  <a:pos x="137" y="53"/>
                </a:cxn>
                <a:cxn ang="0">
                  <a:pos x="137" y="50"/>
                </a:cxn>
                <a:cxn ang="0">
                  <a:pos x="138" y="39"/>
                </a:cxn>
                <a:cxn ang="0">
                  <a:pos x="138" y="39"/>
                </a:cxn>
                <a:cxn ang="0">
                  <a:pos x="138" y="31"/>
                </a:cxn>
                <a:cxn ang="0">
                  <a:pos x="138" y="31"/>
                </a:cxn>
                <a:cxn ang="0">
                  <a:pos x="134" y="47"/>
                </a:cxn>
                <a:cxn ang="0">
                  <a:pos x="133" y="53"/>
                </a:cxn>
                <a:cxn ang="0">
                  <a:pos x="105" y="167"/>
                </a:cxn>
                <a:cxn ang="0">
                  <a:pos x="73" y="167"/>
                </a:cxn>
                <a:cxn ang="0">
                  <a:pos x="46" y="57"/>
                </a:cxn>
                <a:cxn ang="0">
                  <a:pos x="46" y="57"/>
                </a:cxn>
                <a:cxn ang="0">
                  <a:pos x="41" y="31"/>
                </a:cxn>
                <a:cxn ang="0">
                  <a:pos x="41" y="38"/>
                </a:cxn>
                <a:cxn ang="0">
                  <a:pos x="41" y="50"/>
                </a:cxn>
                <a:cxn ang="0">
                  <a:pos x="41" y="57"/>
                </a:cxn>
                <a:cxn ang="0">
                  <a:pos x="41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86" y="85"/>
                </a:cxn>
                <a:cxn ang="0">
                  <a:pos x="86" y="85"/>
                </a:cxn>
                <a:cxn ang="0">
                  <a:pos x="89" y="101"/>
                </a:cxn>
                <a:cxn ang="0">
                  <a:pos x="91" y="113"/>
                </a:cxn>
                <a:cxn ang="0">
                  <a:pos x="91" y="113"/>
                </a:cxn>
                <a:cxn ang="0">
                  <a:pos x="95" y="89"/>
                </a:cxn>
                <a:cxn ang="0">
                  <a:pos x="96" y="85"/>
                </a:cxn>
                <a:cxn ang="0">
                  <a:pos x="113" y="0"/>
                </a:cxn>
                <a:cxn ang="0">
                  <a:pos x="180" y="0"/>
                </a:cxn>
              </a:cxnLst>
              <a:rect l="0" t="0" r="r" b="b"/>
              <a:pathLst>
                <a:path w="180" h="167">
                  <a:moveTo>
                    <a:pt x="180" y="0"/>
                  </a:moveTo>
                  <a:lnTo>
                    <a:pt x="180" y="167"/>
                  </a:lnTo>
                  <a:lnTo>
                    <a:pt x="138" y="167"/>
                  </a:lnTo>
                  <a:lnTo>
                    <a:pt x="138" y="57"/>
                  </a:lnTo>
                  <a:lnTo>
                    <a:pt x="138" y="57"/>
                  </a:lnTo>
                  <a:lnTo>
                    <a:pt x="137" y="53"/>
                  </a:lnTo>
                  <a:lnTo>
                    <a:pt x="137" y="53"/>
                  </a:lnTo>
                  <a:lnTo>
                    <a:pt x="137" y="50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1"/>
                  </a:lnTo>
                  <a:lnTo>
                    <a:pt x="138" y="31"/>
                  </a:lnTo>
                  <a:lnTo>
                    <a:pt x="134" y="47"/>
                  </a:lnTo>
                  <a:lnTo>
                    <a:pt x="133" y="53"/>
                  </a:lnTo>
                  <a:lnTo>
                    <a:pt x="105" y="167"/>
                  </a:lnTo>
                  <a:lnTo>
                    <a:pt x="73" y="167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41" y="31"/>
                  </a:lnTo>
                  <a:lnTo>
                    <a:pt x="41" y="38"/>
                  </a:lnTo>
                  <a:lnTo>
                    <a:pt x="41" y="50"/>
                  </a:lnTo>
                  <a:lnTo>
                    <a:pt x="41" y="57"/>
                  </a:lnTo>
                  <a:lnTo>
                    <a:pt x="41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66" y="0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89" y="101"/>
                  </a:lnTo>
                  <a:lnTo>
                    <a:pt x="91" y="113"/>
                  </a:lnTo>
                  <a:lnTo>
                    <a:pt x="91" y="113"/>
                  </a:lnTo>
                  <a:lnTo>
                    <a:pt x="95" y="89"/>
                  </a:lnTo>
                  <a:lnTo>
                    <a:pt x="96" y="85"/>
                  </a:lnTo>
                  <a:lnTo>
                    <a:pt x="113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9" name="Freeform 153"/>
            <p:cNvSpPr>
              <a:spLocks noEditPoints="1"/>
            </p:cNvSpPr>
            <p:nvPr/>
          </p:nvSpPr>
          <p:spPr bwMode="auto">
            <a:xfrm>
              <a:off x="1018" y="4098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50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50"/>
                </a:cxn>
                <a:cxn ang="0">
                  <a:pos x="39" y="50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50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50"/>
                  </a:lnTo>
                  <a:lnTo>
                    <a:pt x="39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0" name="Freeform 154"/>
            <p:cNvSpPr>
              <a:spLocks/>
            </p:cNvSpPr>
            <p:nvPr/>
          </p:nvSpPr>
          <p:spPr bwMode="auto">
            <a:xfrm>
              <a:off x="1039" y="4113"/>
              <a:ext cx="36" cy="41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7"/>
                </a:cxn>
                <a:cxn ang="0">
                  <a:pos x="38" y="17"/>
                </a:cxn>
                <a:cxn ang="0">
                  <a:pos x="48" y="10"/>
                </a:cxn>
                <a:cxn ang="0">
                  <a:pos x="58" y="4"/>
                </a:cxn>
                <a:cxn ang="0">
                  <a:pos x="68" y="1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5" y="1"/>
                </a:cxn>
                <a:cxn ang="0">
                  <a:pos x="92" y="3"/>
                </a:cxn>
                <a:cxn ang="0">
                  <a:pos x="92" y="3"/>
                </a:cxn>
                <a:cxn ang="0">
                  <a:pos x="98" y="9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4" y="19"/>
                </a:cxn>
                <a:cxn ang="0">
                  <a:pos x="105" y="27"/>
                </a:cxn>
                <a:cxn ang="0">
                  <a:pos x="107" y="35"/>
                </a:cxn>
                <a:cxn ang="0">
                  <a:pos x="107" y="46"/>
                </a:cxn>
                <a:cxn ang="0">
                  <a:pos x="107" y="121"/>
                </a:cxn>
                <a:cxn ang="0">
                  <a:pos x="69" y="121"/>
                </a:cxn>
                <a:cxn ang="0">
                  <a:pos x="69" y="46"/>
                </a:cxn>
                <a:cxn ang="0">
                  <a:pos x="69" y="46"/>
                </a:cxn>
                <a:cxn ang="0">
                  <a:pos x="68" y="39"/>
                </a:cxn>
                <a:cxn ang="0">
                  <a:pos x="66" y="34"/>
                </a:cxn>
                <a:cxn ang="0">
                  <a:pos x="62" y="31"/>
                </a:cxn>
                <a:cxn ang="0">
                  <a:pos x="57" y="30"/>
                </a:cxn>
                <a:cxn ang="0">
                  <a:pos x="57" y="30"/>
                </a:cxn>
                <a:cxn ang="0">
                  <a:pos x="52" y="31"/>
                </a:cxn>
                <a:cxn ang="0">
                  <a:pos x="48" y="32"/>
                </a:cxn>
                <a:cxn ang="0">
                  <a:pos x="43" y="35"/>
                </a:cxn>
                <a:cxn ang="0">
                  <a:pos x="38" y="39"/>
                </a:cxn>
                <a:cxn ang="0">
                  <a:pos x="38" y="121"/>
                </a:cxn>
                <a:cxn ang="0">
                  <a:pos x="0" y="121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1">
                  <a:moveTo>
                    <a:pt x="38" y="4"/>
                  </a:moveTo>
                  <a:lnTo>
                    <a:pt x="38" y="17"/>
                  </a:lnTo>
                  <a:lnTo>
                    <a:pt x="38" y="17"/>
                  </a:lnTo>
                  <a:lnTo>
                    <a:pt x="48" y="10"/>
                  </a:lnTo>
                  <a:lnTo>
                    <a:pt x="58" y="4"/>
                  </a:lnTo>
                  <a:lnTo>
                    <a:pt x="68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5" y="1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98" y="9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4" y="19"/>
                  </a:lnTo>
                  <a:lnTo>
                    <a:pt x="105" y="27"/>
                  </a:lnTo>
                  <a:lnTo>
                    <a:pt x="107" y="35"/>
                  </a:lnTo>
                  <a:lnTo>
                    <a:pt x="107" y="46"/>
                  </a:lnTo>
                  <a:lnTo>
                    <a:pt x="107" y="121"/>
                  </a:lnTo>
                  <a:lnTo>
                    <a:pt x="69" y="121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68" y="39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2" y="31"/>
                  </a:lnTo>
                  <a:lnTo>
                    <a:pt x="48" y="32"/>
                  </a:lnTo>
                  <a:lnTo>
                    <a:pt x="43" y="35"/>
                  </a:lnTo>
                  <a:lnTo>
                    <a:pt x="38" y="39"/>
                  </a:lnTo>
                  <a:lnTo>
                    <a:pt x="38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1" name="Freeform 155"/>
            <p:cNvSpPr>
              <a:spLocks/>
            </p:cNvSpPr>
            <p:nvPr/>
          </p:nvSpPr>
          <p:spPr bwMode="auto">
            <a:xfrm>
              <a:off x="1083" y="4098"/>
              <a:ext cx="35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64"/>
                </a:cxn>
                <a:cxn ang="0">
                  <a:pos x="37" y="64"/>
                </a:cxn>
                <a:cxn ang="0">
                  <a:pos x="43" y="58"/>
                </a:cxn>
                <a:cxn ang="0">
                  <a:pos x="50" y="53"/>
                </a:cxn>
                <a:cxn ang="0">
                  <a:pos x="50" y="53"/>
                </a:cxn>
                <a:cxn ang="0">
                  <a:pos x="58" y="50"/>
                </a:cxn>
                <a:cxn ang="0">
                  <a:pos x="64" y="47"/>
                </a:cxn>
                <a:cxn ang="0">
                  <a:pos x="70" y="46"/>
                </a:cxn>
                <a:cxn ang="0">
                  <a:pos x="76" y="46"/>
                </a:cxn>
                <a:cxn ang="0">
                  <a:pos x="76" y="46"/>
                </a:cxn>
                <a:cxn ang="0">
                  <a:pos x="84" y="47"/>
                </a:cxn>
                <a:cxn ang="0">
                  <a:pos x="90" y="49"/>
                </a:cxn>
                <a:cxn ang="0">
                  <a:pos x="90" y="49"/>
                </a:cxn>
                <a:cxn ang="0">
                  <a:pos x="97" y="55"/>
                </a:cxn>
                <a:cxn ang="0">
                  <a:pos x="101" y="60"/>
                </a:cxn>
                <a:cxn ang="0">
                  <a:pos x="101" y="60"/>
                </a:cxn>
                <a:cxn ang="0">
                  <a:pos x="103" y="65"/>
                </a:cxn>
                <a:cxn ang="0">
                  <a:pos x="104" y="73"/>
                </a:cxn>
                <a:cxn ang="0">
                  <a:pos x="105" y="80"/>
                </a:cxn>
                <a:cxn ang="0">
                  <a:pos x="106" y="90"/>
                </a:cxn>
                <a:cxn ang="0">
                  <a:pos x="106" y="167"/>
                </a:cxn>
                <a:cxn ang="0">
                  <a:pos x="68" y="167"/>
                </a:cxn>
                <a:cxn ang="0">
                  <a:pos x="68" y="92"/>
                </a:cxn>
                <a:cxn ang="0">
                  <a:pos x="68" y="92"/>
                </a:cxn>
                <a:cxn ang="0">
                  <a:pos x="68" y="86"/>
                </a:cxn>
                <a:cxn ang="0">
                  <a:pos x="66" y="82"/>
                </a:cxn>
                <a:cxn ang="0">
                  <a:pos x="66" y="82"/>
                </a:cxn>
                <a:cxn ang="0">
                  <a:pos x="65" y="80"/>
                </a:cxn>
                <a:cxn ang="0">
                  <a:pos x="62" y="78"/>
                </a:cxn>
                <a:cxn ang="0">
                  <a:pos x="59" y="77"/>
                </a:cxn>
                <a:cxn ang="0">
                  <a:pos x="55" y="76"/>
                </a:cxn>
                <a:cxn ang="0">
                  <a:pos x="55" y="76"/>
                </a:cxn>
                <a:cxn ang="0">
                  <a:pos x="51" y="77"/>
                </a:cxn>
                <a:cxn ang="0">
                  <a:pos x="47" y="78"/>
                </a:cxn>
                <a:cxn ang="0">
                  <a:pos x="42" y="81"/>
                </a:cxn>
                <a:cxn ang="0">
                  <a:pos x="37" y="85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106" h="167">
                  <a:moveTo>
                    <a:pt x="37" y="0"/>
                  </a:moveTo>
                  <a:lnTo>
                    <a:pt x="37" y="64"/>
                  </a:lnTo>
                  <a:lnTo>
                    <a:pt x="37" y="64"/>
                  </a:lnTo>
                  <a:lnTo>
                    <a:pt x="43" y="58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50"/>
                  </a:lnTo>
                  <a:lnTo>
                    <a:pt x="64" y="47"/>
                  </a:lnTo>
                  <a:lnTo>
                    <a:pt x="70" y="46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84" y="47"/>
                  </a:lnTo>
                  <a:lnTo>
                    <a:pt x="90" y="49"/>
                  </a:lnTo>
                  <a:lnTo>
                    <a:pt x="90" y="49"/>
                  </a:lnTo>
                  <a:lnTo>
                    <a:pt x="97" y="55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3" y="65"/>
                  </a:lnTo>
                  <a:lnTo>
                    <a:pt x="104" y="73"/>
                  </a:lnTo>
                  <a:lnTo>
                    <a:pt x="105" y="80"/>
                  </a:lnTo>
                  <a:lnTo>
                    <a:pt x="106" y="90"/>
                  </a:lnTo>
                  <a:lnTo>
                    <a:pt x="106" y="167"/>
                  </a:lnTo>
                  <a:lnTo>
                    <a:pt x="68" y="167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86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65" y="80"/>
                  </a:lnTo>
                  <a:lnTo>
                    <a:pt x="62" y="78"/>
                  </a:lnTo>
                  <a:lnTo>
                    <a:pt x="59" y="77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51" y="77"/>
                  </a:lnTo>
                  <a:lnTo>
                    <a:pt x="47" y="78"/>
                  </a:lnTo>
                  <a:lnTo>
                    <a:pt x="42" y="81"/>
                  </a:lnTo>
                  <a:lnTo>
                    <a:pt x="37" y="8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2" name="Freeform 156"/>
            <p:cNvSpPr>
              <a:spLocks noEditPoints="1"/>
            </p:cNvSpPr>
            <p:nvPr/>
          </p:nvSpPr>
          <p:spPr bwMode="auto">
            <a:xfrm>
              <a:off x="1125" y="4113"/>
              <a:ext cx="38" cy="42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1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8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3" y="1"/>
                </a:cxn>
                <a:cxn ang="0">
                  <a:pos x="85" y="5"/>
                </a:cxn>
                <a:cxn ang="0">
                  <a:pos x="95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1"/>
                </a:cxn>
                <a:cxn ang="0">
                  <a:pos x="113" y="62"/>
                </a:cxn>
                <a:cxn ang="0">
                  <a:pos x="110" y="88"/>
                </a:cxn>
                <a:cxn ang="0">
                  <a:pos x="99" y="108"/>
                </a:cxn>
                <a:cxn ang="0">
                  <a:pos x="94" y="113"/>
                </a:cxn>
                <a:cxn ang="0">
                  <a:pos x="80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4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3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6" y="0"/>
                </a:cxn>
                <a:cxn ang="0">
                  <a:pos x="58" y="0"/>
                </a:cxn>
              </a:cxnLst>
              <a:rect l="0" t="0" r="r" b="b"/>
              <a:pathLst>
                <a:path w="113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5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5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1" y="97"/>
                  </a:lnTo>
                  <a:lnTo>
                    <a:pt x="67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4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8" y="31"/>
                  </a:lnTo>
                  <a:lnTo>
                    <a:pt x="65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5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1" y="40"/>
                  </a:lnTo>
                  <a:lnTo>
                    <a:pt x="113" y="51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112" y="75"/>
                  </a:lnTo>
                  <a:lnTo>
                    <a:pt x="110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4" y="113"/>
                  </a:lnTo>
                  <a:lnTo>
                    <a:pt x="90" y="116"/>
                  </a:lnTo>
                  <a:lnTo>
                    <a:pt x="80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29" y="120"/>
                  </a:lnTo>
                  <a:lnTo>
                    <a:pt x="24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3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3" name="Rectangle 157"/>
            <p:cNvSpPr>
              <a:spLocks noChangeArrowheads="1"/>
            </p:cNvSpPr>
            <p:nvPr/>
          </p:nvSpPr>
          <p:spPr bwMode="auto">
            <a:xfrm>
              <a:off x="340" y="3598"/>
              <a:ext cx="839" cy="4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4" name="Freeform 158"/>
            <p:cNvSpPr>
              <a:spLocks noEditPoints="1"/>
            </p:cNvSpPr>
            <p:nvPr/>
          </p:nvSpPr>
          <p:spPr bwMode="auto">
            <a:xfrm>
              <a:off x="430" y="3678"/>
              <a:ext cx="235" cy="268"/>
            </a:xfrm>
            <a:custGeom>
              <a:avLst/>
              <a:gdLst/>
              <a:ahLst/>
              <a:cxnLst>
                <a:cxn ang="0">
                  <a:pos x="392" y="182"/>
                </a:cxn>
                <a:cxn ang="0">
                  <a:pos x="375" y="205"/>
                </a:cxn>
                <a:cxn ang="0">
                  <a:pos x="354" y="213"/>
                </a:cxn>
                <a:cxn ang="0">
                  <a:pos x="327" y="201"/>
                </a:cxn>
                <a:cxn ang="0">
                  <a:pos x="315" y="173"/>
                </a:cxn>
                <a:cxn ang="0">
                  <a:pos x="318" y="25"/>
                </a:cxn>
                <a:cxn ang="0">
                  <a:pos x="339" y="3"/>
                </a:cxn>
                <a:cxn ang="0">
                  <a:pos x="361" y="1"/>
                </a:cxn>
                <a:cxn ang="0">
                  <a:pos x="385" y="17"/>
                </a:cxn>
                <a:cxn ang="0">
                  <a:pos x="392" y="40"/>
                </a:cxn>
                <a:cxn ang="0">
                  <a:pos x="523" y="541"/>
                </a:cxn>
                <a:cxn ang="0">
                  <a:pos x="510" y="515"/>
                </a:cxn>
                <a:cxn ang="0">
                  <a:pos x="521" y="488"/>
                </a:cxn>
                <a:cxn ang="0">
                  <a:pos x="545" y="474"/>
                </a:cxn>
                <a:cxn ang="0">
                  <a:pos x="682" y="549"/>
                </a:cxn>
                <a:cxn ang="0">
                  <a:pos x="699" y="566"/>
                </a:cxn>
                <a:cxn ang="0">
                  <a:pos x="699" y="594"/>
                </a:cxn>
                <a:cxn ang="0">
                  <a:pos x="681" y="616"/>
                </a:cxn>
                <a:cxn ang="0">
                  <a:pos x="653" y="619"/>
                </a:cxn>
                <a:cxn ang="0">
                  <a:pos x="138" y="480"/>
                </a:cxn>
                <a:cxn ang="0">
                  <a:pos x="161" y="474"/>
                </a:cxn>
                <a:cxn ang="0">
                  <a:pos x="185" y="488"/>
                </a:cxn>
                <a:cxn ang="0">
                  <a:pos x="195" y="515"/>
                </a:cxn>
                <a:cxn ang="0">
                  <a:pos x="183" y="541"/>
                </a:cxn>
                <a:cxn ang="0">
                  <a:pos x="50" y="617"/>
                </a:cxn>
                <a:cxn ang="0">
                  <a:pos x="22" y="613"/>
                </a:cxn>
                <a:cxn ang="0">
                  <a:pos x="4" y="592"/>
                </a:cxn>
                <a:cxn ang="0">
                  <a:pos x="4" y="564"/>
                </a:cxn>
                <a:cxn ang="0">
                  <a:pos x="21" y="547"/>
                </a:cxn>
                <a:cxn ang="0">
                  <a:pos x="316" y="474"/>
                </a:cxn>
                <a:cxn ang="0">
                  <a:pos x="332" y="450"/>
                </a:cxn>
                <a:cxn ang="0">
                  <a:pos x="354" y="443"/>
                </a:cxn>
                <a:cxn ang="0">
                  <a:pos x="381" y="455"/>
                </a:cxn>
                <a:cxn ang="0">
                  <a:pos x="392" y="482"/>
                </a:cxn>
                <a:cxn ang="0">
                  <a:pos x="389" y="777"/>
                </a:cxn>
                <a:cxn ang="0">
                  <a:pos x="368" y="798"/>
                </a:cxn>
                <a:cxn ang="0">
                  <a:pos x="346" y="801"/>
                </a:cxn>
                <a:cxn ang="0">
                  <a:pos x="322" y="785"/>
                </a:cxn>
                <a:cxn ang="0">
                  <a:pos x="315" y="762"/>
                </a:cxn>
                <a:cxn ang="0">
                  <a:pos x="311" y="332"/>
                </a:cxn>
                <a:cxn ang="0">
                  <a:pos x="324" y="358"/>
                </a:cxn>
                <a:cxn ang="0">
                  <a:pos x="314" y="384"/>
                </a:cxn>
                <a:cxn ang="0">
                  <a:pos x="290" y="398"/>
                </a:cxn>
                <a:cxn ang="0">
                  <a:pos x="22" y="254"/>
                </a:cxn>
                <a:cxn ang="0">
                  <a:pos x="5" y="236"/>
                </a:cxn>
                <a:cxn ang="0">
                  <a:pos x="5" y="209"/>
                </a:cxn>
                <a:cxn ang="0">
                  <a:pos x="23" y="187"/>
                </a:cxn>
                <a:cxn ang="0">
                  <a:pos x="51" y="184"/>
                </a:cxn>
                <a:cxn ang="0">
                  <a:pos x="443" y="393"/>
                </a:cxn>
                <a:cxn ang="0">
                  <a:pos x="420" y="400"/>
                </a:cxn>
                <a:cxn ang="0">
                  <a:pos x="395" y="386"/>
                </a:cxn>
                <a:cxn ang="0">
                  <a:pos x="384" y="359"/>
                </a:cxn>
                <a:cxn ang="0">
                  <a:pos x="397" y="333"/>
                </a:cxn>
                <a:cxn ang="0">
                  <a:pos x="654" y="183"/>
                </a:cxn>
                <a:cxn ang="0">
                  <a:pos x="683" y="186"/>
                </a:cxn>
                <a:cxn ang="0">
                  <a:pos x="701" y="207"/>
                </a:cxn>
                <a:cxn ang="0">
                  <a:pos x="700" y="236"/>
                </a:cxn>
                <a:cxn ang="0">
                  <a:pos x="684" y="253"/>
                </a:cxn>
              </a:cxnLst>
              <a:rect l="0" t="0" r="r" b="b"/>
              <a:pathLst>
                <a:path w="704" h="802">
                  <a:moveTo>
                    <a:pt x="392" y="40"/>
                  </a:moveTo>
                  <a:lnTo>
                    <a:pt x="392" y="173"/>
                  </a:lnTo>
                  <a:lnTo>
                    <a:pt x="392" y="173"/>
                  </a:lnTo>
                  <a:lnTo>
                    <a:pt x="392" y="182"/>
                  </a:lnTo>
                  <a:lnTo>
                    <a:pt x="389" y="188"/>
                  </a:lnTo>
                  <a:lnTo>
                    <a:pt x="385" y="196"/>
                  </a:lnTo>
                  <a:lnTo>
                    <a:pt x="381" y="201"/>
                  </a:lnTo>
                  <a:lnTo>
                    <a:pt x="375" y="205"/>
                  </a:lnTo>
                  <a:lnTo>
                    <a:pt x="368" y="210"/>
                  </a:lnTo>
                  <a:lnTo>
                    <a:pt x="361" y="212"/>
                  </a:lnTo>
                  <a:lnTo>
                    <a:pt x="354" y="213"/>
                  </a:lnTo>
                  <a:lnTo>
                    <a:pt x="354" y="213"/>
                  </a:lnTo>
                  <a:lnTo>
                    <a:pt x="346" y="212"/>
                  </a:lnTo>
                  <a:lnTo>
                    <a:pt x="339" y="210"/>
                  </a:lnTo>
                  <a:lnTo>
                    <a:pt x="332" y="205"/>
                  </a:lnTo>
                  <a:lnTo>
                    <a:pt x="327" y="201"/>
                  </a:lnTo>
                  <a:lnTo>
                    <a:pt x="322" y="196"/>
                  </a:lnTo>
                  <a:lnTo>
                    <a:pt x="318" y="188"/>
                  </a:lnTo>
                  <a:lnTo>
                    <a:pt x="316" y="182"/>
                  </a:lnTo>
                  <a:lnTo>
                    <a:pt x="315" y="173"/>
                  </a:lnTo>
                  <a:lnTo>
                    <a:pt x="315" y="40"/>
                  </a:lnTo>
                  <a:lnTo>
                    <a:pt x="315" y="40"/>
                  </a:lnTo>
                  <a:lnTo>
                    <a:pt x="316" y="31"/>
                  </a:lnTo>
                  <a:lnTo>
                    <a:pt x="318" y="25"/>
                  </a:lnTo>
                  <a:lnTo>
                    <a:pt x="322" y="17"/>
                  </a:lnTo>
                  <a:lnTo>
                    <a:pt x="327" y="12"/>
                  </a:lnTo>
                  <a:lnTo>
                    <a:pt x="332" y="8"/>
                  </a:lnTo>
                  <a:lnTo>
                    <a:pt x="339" y="3"/>
                  </a:lnTo>
                  <a:lnTo>
                    <a:pt x="346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61" y="1"/>
                  </a:lnTo>
                  <a:lnTo>
                    <a:pt x="368" y="3"/>
                  </a:lnTo>
                  <a:lnTo>
                    <a:pt x="375" y="8"/>
                  </a:lnTo>
                  <a:lnTo>
                    <a:pt x="381" y="12"/>
                  </a:lnTo>
                  <a:lnTo>
                    <a:pt x="385" y="17"/>
                  </a:lnTo>
                  <a:lnTo>
                    <a:pt x="389" y="24"/>
                  </a:lnTo>
                  <a:lnTo>
                    <a:pt x="392" y="31"/>
                  </a:lnTo>
                  <a:lnTo>
                    <a:pt x="392" y="40"/>
                  </a:lnTo>
                  <a:lnTo>
                    <a:pt x="392" y="40"/>
                  </a:lnTo>
                  <a:close/>
                  <a:moveTo>
                    <a:pt x="644" y="615"/>
                  </a:moveTo>
                  <a:lnTo>
                    <a:pt x="530" y="547"/>
                  </a:lnTo>
                  <a:lnTo>
                    <a:pt x="530" y="547"/>
                  </a:lnTo>
                  <a:lnTo>
                    <a:pt x="523" y="541"/>
                  </a:lnTo>
                  <a:lnTo>
                    <a:pt x="517" y="535"/>
                  </a:lnTo>
                  <a:lnTo>
                    <a:pt x="513" y="528"/>
                  </a:lnTo>
                  <a:lnTo>
                    <a:pt x="511" y="521"/>
                  </a:lnTo>
                  <a:lnTo>
                    <a:pt x="510" y="515"/>
                  </a:lnTo>
                  <a:lnTo>
                    <a:pt x="511" y="507"/>
                  </a:lnTo>
                  <a:lnTo>
                    <a:pt x="513" y="501"/>
                  </a:lnTo>
                  <a:lnTo>
                    <a:pt x="516" y="493"/>
                  </a:lnTo>
                  <a:lnTo>
                    <a:pt x="521" y="488"/>
                  </a:lnTo>
                  <a:lnTo>
                    <a:pt x="525" y="483"/>
                  </a:lnTo>
                  <a:lnTo>
                    <a:pt x="531" y="478"/>
                  </a:lnTo>
                  <a:lnTo>
                    <a:pt x="538" y="475"/>
                  </a:lnTo>
                  <a:lnTo>
                    <a:pt x="545" y="474"/>
                  </a:lnTo>
                  <a:lnTo>
                    <a:pt x="553" y="474"/>
                  </a:lnTo>
                  <a:lnTo>
                    <a:pt x="560" y="475"/>
                  </a:lnTo>
                  <a:lnTo>
                    <a:pt x="568" y="480"/>
                  </a:lnTo>
                  <a:lnTo>
                    <a:pt x="682" y="549"/>
                  </a:lnTo>
                  <a:lnTo>
                    <a:pt x="682" y="549"/>
                  </a:lnTo>
                  <a:lnTo>
                    <a:pt x="690" y="554"/>
                  </a:lnTo>
                  <a:lnTo>
                    <a:pt x="695" y="559"/>
                  </a:lnTo>
                  <a:lnTo>
                    <a:pt x="699" y="566"/>
                  </a:lnTo>
                  <a:lnTo>
                    <a:pt x="701" y="573"/>
                  </a:lnTo>
                  <a:lnTo>
                    <a:pt x="701" y="581"/>
                  </a:lnTo>
                  <a:lnTo>
                    <a:pt x="701" y="587"/>
                  </a:lnTo>
                  <a:lnTo>
                    <a:pt x="699" y="594"/>
                  </a:lnTo>
                  <a:lnTo>
                    <a:pt x="696" y="601"/>
                  </a:lnTo>
                  <a:lnTo>
                    <a:pt x="692" y="606"/>
                  </a:lnTo>
                  <a:lnTo>
                    <a:pt x="687" y="611"/>
                  </a:lnTo>
                  <a:lnTo>
                    <a:pt x="681" y="616"/>
                  </a:lnTo>
                  <a:lnTo>
                    <a:pt x="675" y="619"/>
                  </a:lnTo>
                  <a:lnTo>
                    <a:pt x="667" y="620"/>
                  </a:lnTo>
                  <a:lnTo>
                    <a:pt x="660" y="620"/>
                  </a:lnTo>
                  <a:lnTo>
                    <a:pt x="653" y="619"/>
                  </a:lnTo>
                  <a:lnTo>
                    <a:pt x="644" y="615"/>
                  </a:lnTo>
                  <a:lnTo>
                    <a:pt x="644" y="615"/>
                  </a:lnTo>
                  <a:close/>
                  <a:moveTo>
                    <a:pt x="21" y="547"/>
                  </a:moveTo>
                  <a:lnTo>
                    <a:pt x="138" y="480"/>
                  </a:lnTo>
                  <a:lnTo>
                    <a:pt x="138" y="480"/>
                  </a:lnTo>
                  <a:lnTo>
                    <a:pt x="146" y="476"/>
                  </a:lnTo>
                  <a:lnTo>
                    <a:pt x="154" y="474"/>
                  </a:lnTo>
                  <a:lnTo>
                    <a:pt x="161" y="474"/>
                  </a:lnTo>
                  <a:lnTo>
                    <a:pt x="168" y="475"/>
                  </a:lnTo>
                  <a:lnTo>
                    <a:pt x="175" y="478"/>
                  </a:lnTo>
                  <a:lnTo>
                    <a:pt x="180" y="483"/>
                  </a:lnTo>
                  <a:lnTo>
                    <a:pt x="185" y="488"/>
                  </a:lnTo>
                  <a:lnTo>
                    <a:pt x="190" y="494"/>
                  </a:lnTo>
                  <a:lnTo>
                    <a:pt x="193" y="501"/>
                  </a:lnTo>
                  <a:lnTo>
                    <a:pt x="195" y="507"/>
                  </a:lnTo>
                  <a:lnTo>
                    <a:pt x="195" y="515"/>
                  </a:lnTo>
                  <a:lnTo>
                    <a:pt x="195" y="522"/>
                  </a:lnTo>
                  <a:lnTo>
                    <a:pt x="193" y="528"/>
                  </a:lnTo>
                  <a:lnTo>
                    <a:pt x="189" y="535"/>
                  </a:lnTo>
                  <a:lnTo>
                    <a:pt x="183" y="541"/>
                  </a:lnTo>
                  <a:lnTo>
                    <a:pt x="176" y="547"/>
                  </a:lnTo>
                  <a:lnTo>
                    <a:pt x="59" y="612"/>
                  </a:lnTo>
                  <a:lnTo>
                    <a:pt x="59" y="612"/>
                  </a:lnTo>
                  <a:lnTo>
                    <a:pt x="50" y="617"/>
                  </a:lnTo>
                  <a:lnTo>
                    <a:pt x="43" y="618"/>
                  </a:lnTo>
                  <a:lnTo>
                    <a:pt x="35" y="618"/>
                  </a:lnTo>
                  <a:lnTo>
                    <a:pt x="28" y="617"/>
                  </a:lnTo>
                  <a:lnTo>
                    <a:pt x="22" y="613"/>
                  </a:lnTo>
                  <a:lnTo>
                    <a:pt x="15" y="609"/>
                  </a:lnTo>
                  <a:lnTo>
                    <a:pt x="11" y="604"/>
                  </a:lnTo>
                  <a:lnTo>
                    <a:pt x="7" y="599"/>
                  </a:lnTo>
                  <a:lnTo>
                    <a:pt x="4" y="592"/>
                  </a:lnTo>
                  <a:lnTo>
                    <a:pt x="1" y="585"/>
                  </a:lnTo>
                  <a:lnTo>
                    <a:pt x="0" y="578"/>
                  </a:lnTo>
                  <a:lnTo>
                    <a:pt x="1" y="571"/>
                  </a:lnTo>
                  <a:lnTo>
                    <a:pt x="4" y="564"/>
                  </a:lnTo>
                  <a:lnTo>
                    <a:pt x="8" y="557"/>
                  </a:lnTo>
                  <a:lnTo>
                    <a:pt x="13" y="552"/>
                  </a:lnTo>
                  <a:lnTo>
                    <a:pt x="21" y="547"/>
                  </a:lnTo>
                  <a:lnTo>
                    <a:pt x="21" y="547"/>
                  </a:lnTo>
                  <a:close/>
                  <a:moveTo>
                    <a:pt x="315" y="762"/>
                  </a:moveTo>
                  <a:lnTo>
                    <a:pt x="315" y="482"/>
                  </a:lnTo>
                  <a:lnTo>
                    <a:pt x="315" y="482"/>
                  </a:lnTo>
                  <a:lnTo>
                    <a:pt x="316" y="474"/>
                  </a:lnTo>
                  <a:lnTo>
                    <a:pt x="318" y="467"/>
                  </a:lnTo>
                  <a:lnTo>
                    <a:pt x="322" y="460"/>
                  </a:lnTo>
                  <a:lnTo>
                    <a:pt x="326" y="455"/>
                  </a:lnTo>
                  <a:lnTo>
                    <a:pt x="332" y="450"/>
                  </a:lnTo>
                  <a:lnTo>
                    <a:pt x="339" y="447"/>
                  </a:lnTo>
                  <a:lnTo>
                    <a:pt x="346" y="444"/>
                  </a:lnTo>
                  <a:lnTo>
                    <a:pt x="354" y="443"/>
                  </a:lnTo>
                  <a:lnTo>
                    <a:pt x="354" y="443"/>
                  </a:lnTo>
                  <a:lnTo>
                    <a:pt x="361" y="444"/>
                  </a:lnTo>
                  <a:lnTo>
                    <a:pt x="368" y="447"/>
                  </a:lnTo>
                  <a:lnTo>
                    <a:pt x="375" y="450"/>
                  </a:lnTo>
                  <a:lnTo>
                    <a:pt x="381" y="455"/>
                  </a:lnTo>
                  <a:lnTo>
                    <a:pt x="385" y="460"/>
                  </a:lnTo>
                  <a:lnTo>
                    <a:pt x="389" y="467"/>
                  </a:lnTo>
                  <a:lnTo>
                    <a:pt x="391" y="474"/>
                  </a:lnTo>
                  <a:lnTo>
                    <a:pt x="392" y="482"/>
                  </a:lnTo>
                  <a:lnTo>
                    <a:pt x="392" y="762"/>
                  </a:lnTo>
                  <a:lnTo>
                    <a:pt x="392" y="762"/>
                  </a:lnTo>
                  <a:lnTo>
                    <a:pt x="391" y="771"/>
                  </a:lnTo>
                  <a:lnTo>
                    <a:pt x="389" y="777"/>
                  </a:lnTo>
                  <a:lnTo>
                    <a:pt x="385" y="785"/>
                  </a:lnTo>
                  <a:lnTo>
                    <a:pt x="381" y="790"/>
                  </a:lnTo>
                  <a:lnTo>
                    <a:pt x="375" y="794"/>
                  </a:lnTo>
                  <a:lnTo>
                    <a:pt x="368" y="798"/>
                  </a:lnTo>
                  <a:lnTo>
                    <a:pt x="361" y="801"/>
                  </a:lnTo>
                  <a:lnTo>
                    <a:pt x="354" y="802"/>
                  </a:lnTo>
                  <a:lnTo>
                    <a:pt x="354" y="802"/>
                  </a:lnTo>
                  <a:lnTo>
                    <a:pt x="346" y="801"/>
                  </a:lnTo>
                  <a:lnTo>
                    <a:pt x="339" y="798"/>
                  </a:lnTo>
                  <a:lnTo>
                    <a:pt x="332" y="794"/>
                  </a:lnTo>
                  <a:lnTo>
                    <a:pt x="326" y="790"/>
                  </a:lnTo>
                  <a:lnTo>
                    <a:pt x="322" y="785"/>
                  </a:lnTo>
                  <a:lnTo>
                    <a:pt x="318" y="777"/>
                  </a:lnTo>
                  <a:lnTo>
                    <a:pt x="316" y="771"/>
                  </a:lnTo>
                  <a:lnTo>
                    <a:pt x="315" y="762"/>
                  </a:lnTo>
                  <a:lnTo>
                    <a:pt x="315" y="762"/>
                  </a:lnTo>
                  <a:close/>
                  <a:moveTo>
                    <a:pt x="60" y="187"/>
                  </a:moveTo>
                  <a:lnTo>
                    <a:pt x="304" y="327"/>
                  </a:lnTo>
                  <a:lnTo>
                    <a:pt x="304" y="327"/>
                  </a:lnTo>
                  <a:lnTo>
                    <a:pt x="311" y="332"/>
                  </a:lnTo>
                  <a:lnTo>
                    <a:pt x="316" y="337"/>
                  </a:lnTo>
                  <a:lnTo>
                    <a:pt x="321" y="344"/>
                  </a:lnTo>
                  <a:lnTo>
                    <a:pt x="323" y="351"/>
                  </a:lnTo>
                  <a:lnTo>
                    <a:pt x="324" y="358"/>
                  </a:lnTo>
                  <a:lnTo>
                    <a:pt x="323" y="365"/>
                  </a:lnTo>
                  <a:lnTo>
                    <a:pt x="321" y="372"/>
                  </a:lnTo>
                  <a:lnTo>
                    <a:pt x="317" y="379"/>
                  </a:lnTo>
                  <a:lnTo>
                    <a:pt x="314" y="384"/>
                  </a:lnTo>
                  <a:lnTo>
                    <a:pt x="309" y="389"/>
                  </a:lnTo>
                  <a:lnTo>
                    <a:pt x="302" y="393"/>
                  </a:lnTo>
                  <a:lnTo>
                    <a:pt x="296" y="397"/>
                  </a:lnTo>
                  <a:lnTo>
                    <a:pt x="290" y="398"/>
                  </a:lnTo>
                  <a:lnTo>
                    <a:pt x="281" y="398"/>
                  </a:lnTo>
                  <a:lnTo>
                    <a:pt x="274" y="397"/>
                  </a:lnTo>
                  <a:lnTo>
                    <a:pt x="265" y="392"/>
                  </a:lnTo>
                  <a:lnTo>
                    <a:pt x="22" y="254"/>
                  </a:lnTo>
                  <a:lnTo>
                    <a:pt x="22" y="254"/>
                  </a:lnTo>
                  <a:lnTo>
                    <a:pt x="14" y="249"/>
                  </a:lnTo>
                  <a:lnTo>
                    <a:pt x="9" y="244"/>
                  </a:lnTo>
                  <a:lnTo>
                    <a:pt x="5" y="236"/>
                  </a:lnTo>
                  <a:lnTo>
                    <a:pt x="2" y="230"/>
                  </a:lnTo>
                  <a:lnTo>
                    <a:pt x="2" y="222"/>
                  </a:lnTo>
                  <a:lnTo>
                    <a:pt x="2" y="216"/>
                  </a:lnTo>
                  <a:lnTo>
                    <a:pt x="5" y="209"/>
                  </a:lnTo>
                  <a:lnTo>
                    <a:pt x="8" y="202"/>
                  </a:lnTo>
                  <a:lnTo>
                    <a:pt x="12" y="196"/>
                  </a:lnTo>
                  <a:lnTo>
                    <a:pt x="16" y="192"/>
                  </a:lnTo>
                  <a:lnTo>
                    <a:pt x="23" y="187"/>
                  </a:lnTo>
                  <a:lnTo>
                    <a:pt x="29" y="184"/>
                  </a:lnTo>
                  <a:lnTo>
                    <a:pt x="36" y="182"/>
                  </a:lnTo>
                  <a:lnTo>
                    <a:pt x="44" y="182"/>
                  </a:lnTo>
                  <a:lnTo>
                    <a:pt x="51" y="184"/>
                  </a:lnTo>
                  <a:lnTo>
                    <a:pt x="60" y="187"/>
                  </a:lnTo>
                  <a:lnTo>
                    <a:pt x="60" y="187"/>
                  </a:lnTo>
                  <a:close/>
                  <a:moveTo>
                    <a:pt x="684" y="253"/>
                  </a:moveTo>
                  <a:lnTo>
                    <a:pt x="443" y="393"/>
                  </a:lnTo>
                  <a:lnTo>
                    <a:pt x="443" y="393"/>
                  </a:lnTo>
                  <a:lnTo>
                    <a:pt x="434" y="398"/>
                  </a:lnTo>
                  <a:lnTo>
                    <a:pt x="427" y="400"/>
                  </a:lnTo>
                  <a:lnTo>
                    <a:pt x="420" y="400"/>
                  </a:lnTo>
                  <a:lnTo>
                    <a:pt x="412" y="398"/>
                  </a:lnTo>
                  <a:lnTo>
                    <a:pt x="406" y="395"/>
                  </a:lnTo>
                  <a:lnTo>
                    <a:pt x="399" y="390"/>
                  </a:lnTo>
                  <a:lnTo>
                    <a:pt x="395" y="386"/>
                  </a:lnTo>
                  <a:lnTo>
                    <a:pt x="391" y="380"/>
                  </a:lnTo>
                  <a:lnTo>
                    <a:pt x="388" y="373"/>
                  </a:lnTo>
                  <a:lnTo>
                    <a:pt x="385" y="366"/>
                  </a:lnTo>
                  <a:lnTo>
                    <a:pt x="384" y="359"/>
                  </a:lnTo>
                  <a:lnTo>
                    <a:pt x="385" y="352"/>
                  </a:lnTo>
                  <a:lnTo>
                    <a:pt x="388" y="346"/>
                  </a:lnTo>
                  <a:lnTo>
                    <a:pt x="392" y="338"/>
                  </a:lnTo>
                  <a:lnTo>
                    <a:pt x="397" y="333"/>
                  </a:lnTo>
                  <a:lnTo>
                    <a:pt x="405" y="328"/>
                  </a:lnTo>
                  <a:lnTo>
                    <a:pt x="646" y="187"/>
                  </a:lnTo>
                  <a:lnTo>
                    <a:pt x="646" y="187"/>
                  </a:lnTo>
                  <a:lnTo>
                    <a:pt x="654" y="183"/>
                  </a:lnTo>
                  <a:lnTo>
                    <a:pt x="662" y="182"/>
                  </a:lnTo>
                  <a:lnTo>
                    <a:pt x="670" y="182"/>
                  </a:lnTo>
                  <a:lnTo>
                    <a:pt x="677" y="183"/>
                  </a:lnTo>
                  <a:lnTo>
                    <a:pt x="683" y="186"/>
                  </a:lnTo>
                  <a:lnTo>
                    <a:pt x="689" y="190"/>
                  </a:lnTo>
                  <a:lnTo>
                    <a:pt x="694" y="196"/>
                  </a:lnTo>
                  <a:lnTo>
                    <a:pt x="698" y="201"/>
                  </a:lnTo>
                  <a:lnTo>
                    <a:pt x="701" y="207"/>
                  </a:lnTo>
                  <a:lnTo>
                    <a:pt x="703" y="215"/>
                  </a:lnTo>
                  <a:lnTo>
                    <a:pt x="704" y="221"/>
                  </a:lnTo>
                  <a:lnTo>
                    <a:pt x="703" y="229"/>
                  </a:lnTo>
                  <a:lnTo>
                    <a:pt x="700" y="236"/>
                  </a:lnTo>
                  <a:lnTo>
                    <a:pt x="697" y="243"/>
                  </a:lnTo>
                  <a:lnTo>
                    <a:pt x="692" y="248"/>
                  </a:lnTo>
                  <a:lnTo>
                    <a:pt x="684" y="253"/>
                  </a:lnTo>
                  <a:lnTo>
                    <a:pt x="684" y="253"/>
                  </a:lnTo>
                  <a:close/>
                </a:path>
              </a:pathLst>
            </a:custGeom>
            <a:solidFill>
              <a:srgbClr val="43A7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</p:grpSp>
      <p:grpSp>
        <p:nvGrpSpPr>
          <p:cNvPr id="57" name="Group 29"/>
          <p:cNvGrpSpPr>
            <a:grpSpLocks/>
          </p:cNvGrpSpPr>
          <p:nvPr userDrawn="1"/>
        </p:nvGrpSpPr>
        <p:grpSpPr bwMode="auto">
          <a:xfrm>
            <a:off x="373551" y="476252"/>
            <a:ext cx="3863975" cy="4537075"/>
            <a:chOff x="158" y="142"/>
            <a:chExt cx="753" cy="884"/>
          </a:xfrm>
        </p:grpSpPr>
        <p:sp>
          <p:nvSpPr>
            <p:cNvPr id="58" name="AutoShape 30"/>
            <p:cNvSpPr>
              <a:spLocks noChangeAspect="1" noChangeArrowheads="1" noTextEdit="1"/>
            </p:cNvSpPr>
            <p:nvPr userDrawn="1"/>
          </p:nvSpPr>
          <p:spPr bwMode="auto">
            <a:xfrm>
              <a:off x="158" y="142"/>
              <a:ext cx="753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31"/>
            <p:cNvSpPr>
              <a:spLocks noEditPoints="1"/>
            </p:cNvSpPr>
            <p:nvPr userDrawn="1"/>
          </p:nvSpPr>
          <p:spPr bwMode="auto">
            <a:xfrm>
              <a:off x="158" y="142"/>
              <a:ext cx="753" cy="884"/>
            </a:xfrm>
            <a:custGeom>
              <a:avLst/>
              <a:gdLst>
                <a:gd name="T0" fmla="*/ 20 w 2259"/>
                <a:gd name="T1" fmla="*/ 90 h 2652"/>
                <a:gd name="T2" fmla="*/ 18 w 2259"/>
                <a:gd name="T3" fmla="*/ 89 h 2652"/>
                <a:gd name="T4" fmla="*/ 17 w 2259"/>
                <a:gd name="T5" fmla="*/ 85 h 2652"/>
                <a:gd name="T6" fmla="*/ 22 w 2259"/>
                <a:gd name="T7" fmla="*/ 87 h 2652"/>
                <a:gd name="T8" fmla="*/ 24 w 2259"/>
                <a:gd name="T9" fmla="*/ 88 h 2652"/>
                <a:gd name="T10" fmla="*/ 26 w 2259"/>
                <a:gd name="T11" fmla="*/ 86 h 2652"/>
                <a:gd name="T12" fmla="*/ 24 w 2259"/>
                <a:gd name="T13" fmla="*/ 84 h 2652"/>
                <a:gd name="T14" fmla="*/ 19 w 2259"/>
                <a:gd name="T15" fmla="*/ 81 h 2652"/>
                <a:gd name="T16" fmla="*/ 17 w 2259"/>
                <a:gd name="T17" fmla="*/ 78 h 2652"/>
                <a:gd name="T18" fmla="*/ 18 w 2259"/>
                <a:gd name="T19" fmla="*/ 74 h 2652"/>
                <a:gd name="T20" fmla="*/ 23 w 2259"/>
                <a:gd name="T21" fmla="*/ 73 h 2652"/>
                <a:gd name="T22" fmla="*/ 29 w 2259"/>
                <a:gd name="T23" fmla="*/ 74 h 2652"/>
                <a:gd name="T24" fmla="*/ 31 w 2259"/>
                <a:gd name="T25" fmla="*/ 78 h 2652"/>
                <a:gd name="T26" fmla="*/ 26 w 2259"/>
                <a:gd name="T27" fmla="*/ 77 h 2652"/>
                <a:gd name="T28" fmla="*/ 24 w 2259"/>
                <a:gd name="T29" fmla="*/ 76 h 2652"/>
                <a:gd name="T30" fmla="*/ 22 w 2259"/>
                <a:gd name="T31" fmla="*/ 77 h 2652"/>
                <a:gd name="T32" fmla="*/ 24 w 2259"/>
                <a:gd name="T33" fmla="*/ 79 h 2652"/>
                <a:gd name="T34" fmla="*/ 29 w 2259"/>
                <a:gd name="T35" fmla="*/ 83 h 2652"/>
                <a:gd name="T36" fmla="*/ 31 w 2259"/>
                <a:gd name="T37" fmla="*/ 86 h 2652"/>
                <a:gd name="T38" fmla="*/ 29 w 2259"/>
                <a:gd name="T39" fmla="*/ 90 h 2652"/>
                <a:gd name="T40" fmla="*/ 70 w 2259"/>
                <a:gd name="T41" fmla="*/ 98 h 2652"/>
                <a:gd name="T42" fmla="*/ 65 w 2259"/>
                <a:gd name="T43" fmla="*/ 91 h 2652"/>
                <a:gd name="T44" fmla="*/ 61 w 2259"/>
                <a:gd name="T45" fmla="*/ 89 h 2652"/>
                <a:gd name="T46" fmla="*/ 59 w 2259"/>
                <a:gd name="T47" fmla="*/ 83 h 2652"/>
                <a:gd name="T48" fmla="*/ 60 w 2259"/>
                <a:gd name="T49" fmla="*/ 76 h 2652"/>
                <a:gd name="T50" fmla="*/ 64 w 2259"/>
                <a:gd name="T51" fmla="*/ 73 h 2652"/>
                <a:gd name="T52" fmla="*/ 71 w 2259"/>
                <a:gd name="T53" fmla="*/ 73 h 2652"/>
                <a:gd name="T54" fmla="*/ 14 w 2259"/>
                <a:gd name="T55" fmla="*/ 71 h 2652"/>
                <a:gd name="T56" fmla="*/ 39 w 2259"/>
                <a:gd name="T57" fmla="*/ 71 h 2652"/>
                <a:gd name="T58" fmla="*/ 47 w 2259"/>
                <a:gd name="T59" fmla="*/ 78 h 2652"/>
                <a:gd name="T60" fmla="*/ 51 w 2259"/>
                <a:gd name="T61" fmla="*/ 81 h 2652"/>
                <a:gd name="T62" fmla="*/ 56 w 2259"/>
                <a:gd name="T63" fmla="*/ 84 h 2652"/>
                <a:gd name="T64" fmla="*/ 57 w 2259"/>
                <a:gd name="T65" fmla="*/ 87 h 2652"/>
                <a:gd name="T66" fmla="*/ 54 w 2259"/>
                <a:gd name="T67" fmla="*/ 90 h 2652"/>
                <a:gd name="T68" fmla="*/ 48 w 2259"/>
                <a:gd name="T69" fmla="*/ 91 h 2652"/>
                <a:gd name="T70" fmla="*/ 43 w 2259"/>
                <a:gd name="T71" fmla="*/ 89 h 2652"/>
                <a:gd name="T72" fmla="*/ 43 w 2259"/>
                <a:gd name="T73" fmla="*/ 85 h 2652"/>
                <a:gd name="T74" fmla="*/ 48 w 2259"/>
                <a:gd name="T75" fmla="*/ 87 h 2652"/>
                <a:gd name="T76" fmla="*/ 50 w 2259"/>
                <a:gd name="T77" fmla="*/ 88 h 2652"/>
                <a:gd name="T78" fmla="*/ 52 w 2259"/>
                <a:gd name="T79" fmla="*/ 86 h 2652"/>
                <a:gd name="T80" fmla="*/ 49 w 2259"/>
                <a:gd name="T81" fmla="*/ 84 h 2652"/>
                <a:gd name="T82" fmla="*/ 45 w 2259"/>
                <a:gd name="T83" fmla="*/ 81 h 2652"/>
                <a:gd name="T84" fmla="*/ 43 w 2259"/>
                <a:gd name="T85" fmla="*/ 78 h 2652"/>
                <a:gd name="T86" fmla="*/ 44 w 2259"/>
                <a:gd name="T87" fmla="*/ 74 h 2652"/>
                <a:gd name="T88" fmla="*/ 49 w 2259"/>
                <a:gd name="T89" fmla="*/ 73 h 2652"/>
                <a:gd name="T90" fmla="*/ 54 w 2259"/>
                <a:gd name="T91" fmla="*/ 74 h 2652"/>
                <a:gd name="T92" fmla="*/ 56 w 2259"/>
                <a:gd name="T93" fmla="*/ 78 h 2652"/>
                <a:gd name="T94" fmla="*/ 52 w 2259"/>
                <a:gd name="T95" fmla="*/ 77 h 2652"/>
                <a:gd name="T96" fmla="*/ 49 w 2259"/>
                <a:gd name="T97" fmla="*/ 76 h 2652"/>
                <a:gd name="T98" fmla="*/ 47 w 2259"/>
                <a:gd name="T99" fmla="*/ 77 h 2652"/>
                <a:gd name="T100" fmla="*/ 69 w 2259"/>
                <a:gd name="T101" fmla="*/ 77 h 2652"/>
                <a:gd name="T102" fmla="*/ 67 w 2259"/>
                <a:gd name="T103" fmla="*/ 76 h 2652"/>
                <a:gd name="T104" fmla="*/ 65 w 2259"/>
                <a:gd name="T105" fmla="*/ 77 h 2652"/>
                <a:gd name="T106" fmla="*/ 72 w 2259"/>
                <a:gd name="T107" fmla="*/ 83 h 2652"/>
                <a:gd name="T108" fmla="*/ 65 w 2259"/>
                <a:gd name="T109" fmla="*/ 86 h 2652"/>
                <a:gd name="T110" fmla="*/ 66 w 2259"/>
                <a:gd name="T111" fmla="*/ 88 h 2652"/>
                <a:gd name="T112" fmla="*/ 68 w 2259"/>
                <a:gd name="T113" fmla="*/ 88 h 2652"/>
                <a:gd name="T114" fmla="*/ 70 w 2259"/>
                <a:gd name="T115" fmla="*/ 86 h 26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652">
                  <a:moveTo>
                    <a:pt x="1980" y="2032"/>
                  </a:moveTo>
                  <a:lnTo>
                    <a:pt x="2259" y="304"/>
                  </a:lnTo>
                  <a:lnTo>
                    <a:pt x="381" y="0"/>
                  </a:lnTo>
                  <a:lnTo>
                    <a:pt x="0" y="2347"/>
                  </a:lnTo>
                  <a:lnTo>
                    <a:pt x="232" y="2385"/>
                  </a:lnTo>
                  <a:lnTo>
                    <a:pt x="232" y="1978"/>
                  </a:lnTo>
                  <a:lnTo>
                    <a:pt x="368" y="1978"/>
                  </a:lnTo>
                  <a:lnTo>
                    <a:pt x="368" y="2407"/>
                  </a:lnTo>
                  <a:lnTo>
                    <a:pt x="544" y="2436"/>
                  </a:lnTo>
                  <a:lnTo>
                    <a:pt x="534" y="2433"/>
                  </a:lnTo>
                  <a:lnTo>
                    <a:pt x="521" y="2431"/>
                  </a:lnTo>
                  <a:lnTo>
                    <a:pt x="511" y="2429"/>
                  </a:lnTo>
                  <a:lnTo>
                    <a:pt x="505" y="2428"/>
                  </a:lnTo>
                  <a:lnTo>
                    <a:pt x="501" y="2425"/>
                  </a:lnTo>
                  <a:lnTo>
                    <a:pt x="490" y="2415"/>
                  </a:lnTo>
                  <a:lnTo>
                    <a:pt x="481" y="2404"/>
                  </a:lnTo>
                  <a:lnTo>
                    <a:pt x="473" y="2392"/>
                  </a:lnTo>
                  <a:lnTo>
                    <a:pt x="467" y="2378"/>
                  </a:lnTo>
                  <a:lnTo>
                    <a:pt x="461" y="2363"/>
                  </a:lnTo>
                  <a:lnTo>
                    <a:pt x="458" y="2347"/>
                  </a:lnTo>
                  <a:lnTo>
                    <a:pt x="455" y="2330"/>
                  </a:lnTo>
                  <a:lnTo>
                    <a:pt x="455" y="2310"/>
                  </a:lnTo>
                  <a:lnTo>
                    <a:pt x="455" y="2302"/>
                  </a:lnTo>
                  <a:lnTo>
                    <a:pt x="457" y="2292"/>
                  </a:lnTo>
                  <a:lnTo>
                    <a:pt x="580" y="2292"/>
                  </a:lnTo>
                  <a:lnTo>
                    <a:pt x="580" y="2306"/>
                  </a:lnTo>
                  <a:lnTo>
                    <a:pt x="581" y="2324"/>
                  </a:lnTo>
                  <a:lnTo>
                    <a:pt x="583" y="2340"/>
                  </a:lnTo>
                  <a:lnTo>
                    <a:pt x="585" y="2347"/>
                  </a:lnTo>
                  <a:lnTo>
                    <a:pt x="588" y="2353"/>
                  </a:lnTo>
                  <a:lnTo>
                    <a:pt x="591" y="2359"/>
                  </a:lnTo>
                  <a:lnTo>
                    <a:pt x="595" y="2363"/>
                  </a:lnTo>
                  <a:lnTo>
                    <a:pt x="599" y="2367"/>
                  </a:lnTo>
                  <a:lnTo>
                    <a:pt x="604" y="2370"/>
                  </a:lnTo>
                  <a:lnTo>
                    <a:pt x="610" y="2374"/>
                  </a:lnTo>
                  <a:lnTo>
                    <a:pt x="615" y="2376"/>
                  </a:lnTo>
                  <a:lnTo>
                    <a:pt x="630" y="2379"/>
                  </a:lnTo>
                  <a:lnTo>
                    <a:pt x="646" y="2381"/>
                  </a:lnTo>
                  <a:lnTo>
                    <a:pt x="660" y="2379"/>
                  </a:lnTo>
                  <a:lnTo>
                    <a:pt x="672" y="2377"/>
                  </a:lnTo>
                  <a:lnTo>
                    <a:pt x="682" y="2374"/>
                  </a:lnTo>
                  <a:lnTo>
                    <a:pt x="691" y="2368"/>
                  </a:lnTo>
                  <a:lnTo>
                    <a:pt x="698" y="2361"/>
                  </a:lnTo>
                  <a:lnTo>
                    <a:pt x="704" y="2354"/>
                  </a:lnTo>
                  <a:lnTo>
                    <a:pt x="707" y="2345"/>
                  </a:lnTo>
                  <a:lnTo>
                    <a:pt x="707" y="2335"/>
                  </a:lnTo>
                  <a:lnTo>
                    <a:pt x="707" y="2328"/>
                  </a:lnTo>
                  <a:lnTo>
                    <a:pt x="704" y="2321"/>
                  </a:lnTo>
                  <a:lnTo>
                    <a:pt x="698" y="2314"/>
                  </a:lnTo>
                  <a:lnTo>
                    <a:pt x="691" y="2306"/>
                  </a:lnTo>
                  <a:lnTo>
                    <a:pt x="682" y="2298"/>
                  </a:lnTo>
                  <a:lnTo>
                    <a:pt x="671" y="2290"/>
                  </a:lnTo>
                  <a:lnTo>
                    <a:pt x="658" y="2282"/>
                  </a:lnTo>
                  <a:lnTo>
                    <a:pt x="642" y="2272"/>
                  </a:lnTo>
                  <a:lnTo>
                    <a:pt x="617" y="2259"/>
                  </a:lnTo>
                  <a:lnTo>
                    <a:pt x="610" y="2255"/>
                  </a:lnTo>
                  <a:lnTo>
                    <a:pt x="574" y="2235"/>
                  </a:lnTo>
                  <a:lnTo>
                    <a:pt x="544" y="2215"/>
                  </a:lnTo>
                  <a:lnTo>
                    <a:pt x="530" y="2205"/>
                  </a:lnTo>
                  <a:lnTo>
                    <a:pt x="518" y="2194"/>
                  </a:lnTo>
                  <a:lnTo>
                    <a:pt x="507" y="2184"/>
                  </a:lnTo>
                  <a:lnTo>
                    <a:pt x="497" y="2175"/>
                  </a:lnTo>
                  <a:lnTo>
                    <a:pt x="488" y="2164"/>
                  </a:lnTo>
                  <a:lnTo>
                    <a:pt x="481" y="2154"/>
                  </a:lnTo>
                  <a:lnTo>
                    <a:pt x="474" y="2144"/>
                  </a:lnTo>
                  <a:lnTo>
                    <a:pt x="468" y="2134"/>
                  </a:lnTo>
                  <a:lnTo>
                    <a:pt x="465" y="2124"/>
                  </a:lnTo>
                  <a:lnTo>
                    <a:pt x="461" y="2114"/>
                  </a:lnTo>
                  <a:lnTo>
                    <a:pt x="460" y="2105"/>
                  </a:lnTo>
                  <a:lnTo>
                    <a:pt x="459" y="2094"/>
                  </a:lnTo>
                  <a:lnTo>
                    <a:pt x="460" y="2079"/>
                  </a:lnTo>
                  <a:lnTo>
                    <a:pt x="462" y="2065"/>
                  </a:lnTo>
                  <a:lnTo>
                    <a:pt x="466" y="2052"/>
                  </a:lnTo>
                  <a:lnTo>
                    <a:pt x="472" y="2039"/>
                  </a:lnTo>
                  <a:lnTo>
                    <a:pt x="478" y="2028"/>
                  </a:lnTo>
                  <a:lnTo>
                    <a:pt x="487" y="2017"/>
                  </a:lnTo>
                  <a:lnTo>
                    <a:pt x="497" y="2008"/>
                  </a:lnTo>
                  <a:lnTo>
                    <a:pt x="508" y="1999"/>
                  </a:lnTo>
                  <a:lnTo>
                    <a:pt x="521" y="1991"/>
                  </a:lnTo>
                  <a:lnTo>
                    <a:pt x="535" y="1984"/>
                  </a:lnTo>
                  <a:lnTo>
                    <a:pt x="551" y="1979"/>
                  </a:lnTo>
                  <a:lnTo>
                    <a:pt x="568" y="1975"/>
                  </a:lnTo>
                  <a:lnTo>
                    <a:pt x="587" y="1970"/>
                  </a:lnTo>
                  <a:lnTo>
                    <a:pt x="606" y="1968"/>
                  </a:lnTo>
                  <a:lnTo>
                    <a:pt x="627" y="1967"/>
                  </a:lnTo>
                  <a:lnTo>
                    <a:pt x="650" y="1965"/>
                  </a:lnTo>
                  <a:lnTo>
                    <a:pt x="672" y="1967"/>
                  </a:lnTo>
                  <a:lnTo>
                    <a:pt x="692" y="1968"/>
                  </a:lnTo>
                  <a:lnTo>
                    <a:pt x="711" y="1971"/>
                  </a:lnTo>
                  <a:lnTo>
                    <a:pt x="728" y="1975"/>
                  </a:lnTo>
                  <a:lnTo>
                    <a:pt x="744" y="1980"/>
                  </a:lnTo>
                  <a:lnTo>
                    <a:pt x="759" y="1986"/>
                  </a:lnTo>
                  <a:lnTo>
                    <a:pt x="773" y="1994"/>
                  </a:lnTo>
                  <a:lnTo>
                    <a:pt x="784" y="2002"/>
                  </a:lnTo>
                  <a:lnTo>
                    <a:pt x="795" y="2013"/>
                  </a:lnTo>
                  <a:lnTo>
                    <a:pt x="804" y="2023"/>
                  </a:lnTo>
                  <a:lnTo>
                    <a:pt x="812" y="2034"/>
                  </a:lnTo>
                  <a:lnTo>
                    <a:pt x="819" y="2048"/>
                  </a:lnTo>
                  <a:lnTo>
                    <a:pt x="824" y="2063"/>
                  </a:lnTo>
                  <a:lnTo>
                    <a:pt x="827" y="2078"/>
                  </a:lnTo>
                  <a:lnTo>
                    <a:pt x="829" y="2095"/>
                  </a:lnTo>
                  <a:lnTo>
                    <a:pt x="829" y="2113"/>
                  </a:lnTo>
                  <a:lnTo>
                    <a:pt x="829" y="2123"/>
                  </a:lnTo>
                  <a:lnTo>
                    <a:pt x="709" y="2123"/>
                  </a:lnTo>
                  <a:lnTo>
                    <a:pt x="709" y="2113"/>
                  </a:lnTo>
                  <a:lnTo>
                    <a:pt x="707" y="2097"/>
                  </a:lnTo>
                  <a:lnTo>
                    <a:pt x="705" y="2084"/>
                  </a:lnTo>
                  <a:lnTo>
                    <a:pt x="703" y="2077"/>
                  </a:lnTo>
                  <a:lnTo>
                    <a:pt x="699" y="2072"/>
                  </a:lnTo>
                  <a:lnTo>
                    <a:pt x="696" y="2068"/>
                  </a:lnTo>
                  <a:lnTo>
                    <a:pt x="692" y="2063"/>
                  </a:lnTo>
                  <a:lnTo>
                    <a:pt x="688" y="2060"/>
                  </a:lnTo>
                  <a:lnTo>
                    <a:pt x="683" y="2056"/>
                  </a:lnTo>
                  <a:lnTo>
                    <a:pt x="672" y="2051"/>
                  </a:lnTo>
                  <a:lnTo>
                    <a:pt x="658" y="2048"/>
                  </a:lnTo>
                  <a:lnTo>
                    <a:pt x="641" y="2047"/>
                  </a:lnTo>
                  <a:lnTo>
                    <a:pt x="629" y="2048"/>
                  </a:lnTo>
                  <a:lnTo>
                    <a:pt x="618" y="2049"/>
                  </a:lnTo>
                  <a:lnTo>
                    <a:pt x="608" y="2053"/>
                  </a:lnTo>
                  <a:lnTo>
                    <a:pt x="600" y="2059"/>
                  </a:lnTo>
                  <a:lnTo>
                    <a:pt x="594" y="2064"/>
                  </a:lnTo>
                  <a:lnTo>
                    <a:pt x="589" y="2071"/>
                  </a:lnTo>
                  <a:lnTo>
                    <a:pt x="587" y="2079"/>
                  </a:lnTo>
                  <a:lnTo>
                    <a:pt x="585" y="2087"/>
                  </a:lnTo>
                  <a:lnTo>
                    <a:pt x="585" y="2097"/>
                  </a:lnTo>
                  <a:lnTo>
                    <a:pt x="589" y="2105"/>
                  </a:lnTo>
                  <a:lnTo>
                    <a:pt x="592" y="2111"/>
                  </a:lnTo>
                  <a:lnTo>
                    <a:pt x="598" y="2118"/>
                  </a:lnTo>
                  <a:lnTo>
                    <a:pt x="607" y="2126"/>
                  </a:lnTo>
                  <a:lnTo>
                    <a:pt x="620" y="2136"/>
                  </a:lnTo>
                  <a:lnTo>
                    <a:pt x="637" y="2146"/>
                  </a:lnTo>
                  <a:lnTo>
                    <a:pt x="659" y="2157"/>
                  </a:lnTo>
                  <a:lnTo>
                    <a:pt x="690" y="2175"/>
                  </a:lnTo>
                  <a:lnTo>
                    <a:pt x="725" y="2194"/>
                  </a:lnTo>
                  <a:lnTo>
                    <a:pt x="756" y="2214"/>
                  </a:lnTo>
                  <a:lnTo>
                    <a:pt x="768" y="2223"/>
                  </a:lnTo>
                  <a:lnTo>
                    <a:pt x="781" y="2233"/>
                  </a:lnTo>
                  <a:lnTo>
                    <a:pt x="791" y="2243"/>
                  </a:lnTo>
                  <a:lnTo>
                    <a:pt x="802" y="2253"/>
                  </a:lnTo>
                  <a:lnTo>
                    <a:pt x="810" y="2262"/>
                  </a:lnTo>
                  <a:lnTo>
                    <a:pt x="818" y="2272"/>
                  </a:lnTo>
                  <a:lnTo>
                    <a:pt x="825" y="2282"/>
                  </a:lnTo>
                  <a:lnTo>
                    <a:pt x="829" y="2292"/>
                  </a:lnTo>
                  <a:lnTo>
                    <a:pt x="834" y="2301"/>
                  </a:lnTo>
                  <a:lnTo>
                    <a:pt x="836" y="2312"/>
                  </a:lnTo>
                  <a:lnTo>
                    <a:pt x="838" y="2321"/>
                  </a:lnTo>
                  <a:lnTo>
                    <a:pt x="838" y="2331"/>
                  </a:lnTo>
                  <a:lnTo>
                    <a:pt x="838" y="2346"/>
                  </a:lnTo>
                  <a:lnTo>
                    <a:pt x="835" y="2360"/>
                  </a:lnTo>
                  <a:lnTo>
                    <a:pt x="832" y="2374"/>
                  </a:lnTo>
                  <a:lnTo>
                    <a:pt x="826" y="2386"/>
                  </a:lnTo>
                  <a:lnTo>
                    <a:pt x="819" y="2398"/>
                  </a:lnTo>
                  <a:lnTo>
                    <a:pt x="811" y="2408"/>
                  </a:lnTo>
                  <a:lnTo>
                    <a:pt x="801" y="2419"/>
                  </a:lnTo>
                  <a:lnTo>
                    <a:pt x="788" y="2428"/>
                  </a:lnTo>
                  <a:lnTo>
                    <a:pt x="778" y="2433"/>
                  </a:lnTo>
                  <a:lnTo>
                    <a:pt x="765" y="2439"/>
                  </a:lnTo>
                  <a:lnTo>
                    <a:pt x="751" y="2444"/>
                  </a:lnTo>
                  <a:lnTo>
                    <a:pt x="736" y="2447"/>
                  </a:lnTo>
                  <a:lnTo>
                    <a:pt x="720" y="2451"/>
                  </a:lnTo>
                  <a:lnTo>
                    <a:pt x="704" y="2453"/>
                  </a:lnTo>
                  <a:lnTo>
                    <a:pt x="668" y="2456"/>
                  </a:lnTo>
                  <a:lnTo>
                    <a:pt x="1879" y="2652"/>
                  </a:lnTo>
                  <a:lnTo>
                    <a:pt x="1912" y="2446"/>
                  </a:lnTo>
                  <a:lnTo>
                    <a:pt x="1890" y="2453"/>
                  </a:lnTo>
                  <a:lnTo>
                    <a:pt x="1866" y="2458"/>
                  </a:lnTo>
                  <a:lnTo>
                    <a:pt x="1838" y="2460"/>
                  </a:lnTo>
                  <a:lnTo>
                    <a:pt x="1808" y="2461"/>
                  </a:lnTo>
                  <a:lnTo>
                    <a:pt x="1782" y="2461"/>
                  </a:lnTo>
                  <a:lnTo>
                    <a:pt x="1758" y="2459"/>
                  </a:lnTo>
                  <a:lnTo>
                    <a:pt x="1736" y="2455"/>
                  </a:lnTo>
                  <a:lnTo>
                    <a:pt x="1716" y="2451"/>
                  </a:lnTo>
                  <a:lnTo>
                    <a:pt x="1698" y="2444"/>
                  </a:lnTo>
                  <a:lnTo>
                    <a:pt x="1682" y="2437"/>
                  </a:lnTo>
                  <a:lnTo>
                    <a:pt x="1668" y="2428"/>
                  </a:lnTo>
                  <a:lnTo>
                    <a:pt x="1655" y="2416"/>
                  </a:lnTo>
                  <a:lnTo>
                    <a:pt x="1648" y="2409"/>
                  </a:lnTo>
                  <a:lnTo>
                    <a:pt x="1641" y="2402"/>
                  </a:lnTo>
                  <a:lnTo>
                    <a:pt x="1630" y="2385"/>
                  </a:lnTo>
                  <a:lnTo>
                    <a:pt x="1622" y="2368"/>
                  </a:lnTo>
                  <a:lnTo>
                    <a:pt x="1614" y="2347"/>
                  </a:lnTo>
                  <a:lnTo>
                    <a:pt x="1611" y="2336"/>
                  </a:lnTo>
                  <a:lnTo>
                    <a:pt x="1609" y="2323"/>
                  </a:lnTo>
                  <a:lnTo>
                    <a:pt x="1606" y="2290"/>
                  </a:lnTo>
                  <a:lnTo>
                    <a:pt x="1603" y="2248"/>
                  </a:lnTo>
                  <a:lnTo>
                    <a:pt x="1602" y="2199"/>
                  </a:lnTo>
                  <a:lnTo>
                    <a:pt x="1603" y="2159"/>
                  </a:lnTo>
                  <a:lnTo>
                    <a:pt x="1606" y="2125"/>
                  </a:lnTo>
                  <a:lnTo>
                    <a:pt x="1608" y="2098"/>
                  </a:lnTo>
                  <a:lnTo>
                    <a:pt x="1613" y="2076"/>
                  </a:lnTo>
                  <a:lnTo>
                    <a:pt x="1618" y="2057"/>
                  </a:lnTo>
                  <a:lnTo>
                    <a:pt x="1626" y="2042"/>
                  </a:lnTo>
                  <a:lnTo>
                    <a:pt x="1637" y="2028"/>
                  </a:lnTo>
                  <a:lnTo>
                    <a:pt x="1647" y="2015"/>
                  </a:lnTo>
                  <a:lnTo>
                    <a:pt x="1661" y="2003"/>
                  </a:lnTo>
                  <a:lnTo>
                    <a:pt x="1677" y="1994"/>
                  </a:lnTo>
                  <a:lnTo>
                    <a:pt x="1694" y="1985"/>
                  </a:lnTo>
                  <a:lnTo>
                    <a:pt x="1714" y="1978"/>
                  </a:lnTo>
                  <a:lnTo>
                    <a:pt x="1736" y="1972"/>
                  </a:lnTo>
                  <a:lnTo>
                    <a:pt x="1760" y="1969"/>
                  </a:lnTo>
                  <a:lnTo>
                    <a:pt x="1785" y="1967"/>
                  </a:lnTo>
                  <a:lnTo>
                    <a:pt x="1813" y="1965"/>
                  </a:lnTo>
                  <a:lnTo>
                    <a:pt x="1838" y="1967"/>
                  </a:lnTo>
                  <a:lnTo>
                    <a:pt x="1863" y="1969"/>
                  </a:lnTo>
                  <a:lnTo>
                    <a:pt x="1885" y="1973"/>
                  </a:lnTo>
                  <a:lnTo>
                    <a:pt x="1906" y="1979"/>
                  </a:lnTo>
                  <a:lnTo>
                    <a:pt x="1925" y="1986"/>
                  </a:lnTo>
                  <a:lnTo>
                    <a:pt x="1943" y="1995"/>
                  </a:lnTo>
                  <a:lnTo>
                    <a:pt x="1959" y="2007"/>
                  </a:lnTo>
                  <a:lnTo>
                    <a:pt x="1973" y="2019"/>
                  </a:lnTo>
                  <a:lnTo>
                    <a:pt x="1974" y="2022"/>
                  </a:lnTo>
                  <a:lnTo>
                    <a:pt x="1976" y="2025"/>
                  </a:lnTo>
                  <a:lnTo>
                    <a:pt x="1980" y="2032"/>
                  </a:lnTo>
                  <a:close/>
                  <a:moveTo>
                    <a:pt x="368" y="1919"/>
                  </a:moveTo>
                  <a:lnTo>
                    <a:pt x="232" y="1919"/>
                  </a:lnTo>
                  <a:lnTo>
                    <a:pt x="232" y="1823"/>
                  </a:lnTo>
                  <a:lnTo>
                    <a:pt x="368" y="1823"/>
                  </a:lnTo>
                  <a:lnTo>
                    <a:pt x="368" y="1919"/>
                  </a:lnTo>
                  <a:close/>
                  <a:moveTo>
                    <a:pt x="1060" y="1919"/>
                  </a:moveTo>
                  <a:lnTo>
                    <a:pt x="925" y="1919"/>
                  </a:lnTo>
                  <a:lnTo>
                    <a:pt x="925" y="1823"/>
                  </a:lnTo>
                  <a:lnTo>
                    <a:pt x="1060" y="1823"/>
                  </a:lnTo>
                  <a:lnTo>
                    <a:pt x="1060" y="1919"/>
                  </a:lnTo>
                  <a:close/>
                  <a:moveTo>
                    <a:pt x="1060" y="2448"/>
                  </a:moveTo>
                  <a:lnTo>
                    <a:pt x="925" y="2448"/>
                  </a:lnTo>
                  <a:lnTo>
                    <a:pt x="925" y="1978"/>
                  </a:lnTo>
                  <a:lnTo>
                    <a:pt x="1060" y="1978"/>
                  </a:lnTo>
                  <a:lnTo>
                    <a:pt x="1060" y="2448"/>
                  </a:lnTo>
                  <a:close/>
                  <a:moveTo>
                    <a:pt x="1278" y="2087"/>
                  </a:moveTo>
                  <a:lnTo>
                    <a:pt x="1278" y="2087"/>
                  </a:lnTo>
                  <a:lnTo>
                    <a:pt x="1279" y="2097"/>
                  </a:lnTo>
                  <a:lnTo>
                    <a:pt x="1281" y="2105"/>
                  </a:lnTo>
                  <a:lnTo>
                    <a:pt x="1286" y="2111"/>
                  </a:lnTo>
                  <a:lnTo>
                    <a:pt x="1292" y="2118"/>
                  </a:lnTo>
                  <a:lnTo>
                    <a:pt x="1300" y="2126"/>
                  </a:lnTo>
                  <a:lnTo>
                    <a:pt x="1314" y="2136"/>
                  </a:lnTo>
                  <a:lnTo>
                    <a:pt x="1331" y="2146"/>
                  </a:lnTo>
                  <a:lnTo>
                    <a:pt x="1351" y="2157"/>
                  </a:lnTo>
                  <a:lnTo>
                    <a:pt x="1383" y="2175"/>
                  </a:lnTo>
                  <a:lnTo>
                    <a:pt x="1418" y="2194"/>
                  </a:lnTo>
                  <a:lnTo>
                    <a:pt x="1448" y="2214"/>
                  </a:lnTo>
                  <a:lnTo>
                    <a:pt x="1461" y="2223"/>
                  </a:lnTo>
                  <a:lnTo>
                    <a:pt x="1473" y="2233"/>
                  </a:lnTo>
                  <a:lnTo>
                    <a:pt x="1485" y="2243"/>
                  </a:lnTo>
                  <a:lnTo>
                    <a:pt x="1494" y="2253"/>
                  </a:lnTo>
                  <a:lnTo>
                    <a:pt x="1503" y="2262"/>
                  </a:lnTo>
                  <a:lnTo>
                    <a:pt x="1510" y="2272"/>
                  </a:lnTo>
                  <a:lnTo>
                    <a:pt x="1517" y="2282"/>
                  </a:lnTo>
                  <a:lnTo>
                    <a:pt x="1522" y="2292"/>
                  </a:lnTo>
                  <a:lnTo>
                    <a:pt x="1526" y="2301"/>
                  </a:lnTo>
                  <a:lnTo>
                    <a:pt x="1529" y="2312"/>
                  </a:lnTo>
                  <a:lnTo>
                    <a:pt x="1531" y="2321"/>
                  </a:lnTo>
                  <a:lnTo>
                    <a:pt x="1531" y="2331"/>
                  </a:lnTo>
                  <a:lnTo>
                    <a:pt x="1531" y="2346"/>
                  </a:lnTo>
                  <a:lnTo>
                    <a:pt x="1529" y="2360"/>
                  </a:lnTo>
                  <a:lnTo>
                    <a:pt x="1524" y="2374"/>
                  </a:lnTo>
                  <a:lnTo>
                    <a:pt x="1519" y="2386"/>
                  </a:lnTo>
                  <a:lnTo>
                    <a:pt x="1511" y="2398"/>
                  </a:lnTo>
                  <a:lnTo>
                    <a:pt x="1503" y="2408"/>
                  </a:lnTo>
                  <a:lnTo>
                    <a:pt x="1493" y="2419"/>
                  </a:lnTo>
                  <a:lnTo>
                    <a:pt x="1481" y="2428"/>
                  </a:lnTo>
                  <a:lnTo>
                    <a:pt x="1468" y="2436"/>
                  </a:lnTo>
                  <a:lnTo>
                    <a:pt x="1454" y="2443"/>
                  </a:lnTo>
                  <a:lnTo>
                    <a:pt x="1438" y="2448"/>
                  </a:lnTo>
                  <a:lnTo>
                    <a:pt x="1421" y="2453"/>
                  </a:lnTo>
                  <a:lnTo>
                    <a:pt x="1402" y="2456"/>
                  </a:lnTo>
                  <a:lnTo>
                    <a:pt x="1381" y="2460"/>
                  </a:lnTo>
                  <a:lnTo>
                    <a:pt x="1361" y="2461"/>
                  </a:lnTo>
                  <a:lnTo>
                    <a:pt x="1338" y="2461"/>
                  </a:lnTo>
                  <a:lnTo>
                    <a:pt x="1315" y="2461"/>
                  </a:lnTo>
                  <a:lnTo>
                    <a:pt x="1293" y="2459"/>
                  </a:lnTo>
                  <a:lnTo>
                    <a:pt x="1272" y="2456"/>
                  </a:lnTo>
                  <a:lnTo>
                    <a:pt x="1253" y="2452"/>
                  </a:lnTo>
                  <a:lnTo>
                    <a:pt x="1236" y="2447"/>
                  </a:lnTo>
                  <a:lnTo>
                    <a:pt x="1220" y="2442"/>
                  </a:lnTo>
                  <a:lnTo>
                    <a:pt x="1207" y="2433"/>
                  </a:lnTo>
                  <a:lnTo>
                    <a:pt x="1194" y="2425"/>
                  </a:lnTo>
                  <a:lnTo>
                    <a:pt x="1184" y="2415"/>
                  </a:lnTo>
                  <a:lnTo>
                    <a:pt x="1174" y="2404"/>
                  </a:lnTo>
                  <a:lnTo>
                    <a:pt x="1166" y="2392"/>
                  </a:lnTo>
                  <a:lnTo>
                    <a:pt x="1159" y="2378"/>
                  </a:lnTo>
                  <a:lnTo>
                    <a:pt x="1155" y="2363"/>
                  </a:lnTo>
                  <a:lnTo>
                    <a:pt x="1150" y="2347"/>
                  </a:lnTo>
                  <a:lnTo>
                    <a:pt x="1149" y="2330"/>
                  </a:lnTo>
                  <a:lnTo>
                    <a:pt x="1148" y="2310"/>
                  </a:lnTo>
                  <a:lnTo>
                    <a:pt x="1148" y="2302"/>
                  </a:lnTo>
                  <a:lnTo>
                    <a:pt x="1149" y="2292"/>
                  </a:lnTo>
                  <a:lnTo>
                    <a:pt x="1272" y="2292"/>
                  </a:lnTo>
                  <a:lnTo>
                    <a:pt x="1272" y="2306"/>
                  </a:lnTo>
                  <a:lnTo>
                    <a:pt x="1273" y="2324"/>
                  </a:lnTo>
                  <a:lnTo>
                    <a:pt x="1276" y="2340"/>
                  </a:lnTo>
                  <a:lnTo>
                    <a:pt x="1278" y="2347"/>
                  </a:lnTo>
                  <a:lnTo>
                    <a:pt x="1281" y="2353"/>
                  </a:lnTo>
                  <a:lnTo>
                    <a:pt x="1284" y="2359"/>
                  </a:lnTo>
                  <a:lnTo>
                    <a:pt x="1288" y="2363"/>
                  </a:lnTo>
                  <a:lnTo>
                    <a:pt x="1292" y="2367"/>
                  </a:lnTo>
                  <a:lnTo>
                    <a:pt x="1296" y="2370"/>
                  </a:lnTo>
                  <a:lnTo>
                    <a:pt x="1302" y="2374"/>
                  </a:lnTo>
                  <a:lnTo>
                    <a:pt x="1309" y="2376"/>
                  </a:lnTo>
                  <a:lnTo>
                    <a:pt x="1323" y="2379"/>
                  </a:lnTo>
                  <a:lnTo>
                    <a:pt x="1340" y="2381"/>
                  </a:lnTo>
                  <a:lnTo>
                    <a:pt x="1353" y="2379"/>
                  </a:lnTo>
                  <a:lnTo>
                    <a:pt x="1365" y="2377"/>
                  </a:lnTo>
                  <a:lnTo>
                    <a:pt x="1376" y="2374"/>
                  </a:lnTo>
                  <a:lnTo>
                    <a:pt x="1385" y="2368"/>
                  </a:lnTo>
                  <a:lnTo>
                    <a:pt x="1392" y="2361"/>
                  </a:lnTo>
                  <a:lnTo>
                    <a:pt x="1396" y="2354"/>
                  </a:lnTo>
                  <a:lnTo>
                    <a:pt x="1400" y="2345"/>
                  </a:lnTo>
                  <a:lnTo>
                    <a:pt x="1401" y="2335"/>
                  </a:lnTo>
                  <a:lnTo>
                    <a:pt x="1400" y="2328"/>
                  </a:lnTo>
                  <a:lnTo>
                    <a:pt x="1396" y="2321"/>
                  </a:lnTo>
                  <a:lnTo>
                    <a:pt x="1392" y="2314"/>
                  </a:lnTo>
                  <a:lnTo>
                    <a:pt x="1384" y="2306"/>
                  </a:lnTo>
                  <a:lnTo>
                    <a:pt x="1374" y="2298"/>
                  </a:lnTo>
                  <a:lnTo>
                    <a:pt x="1364" y="2290"/>
                  </a:lnTo>
                  <a:lnTo>
                    <a:pt x="1350" y="2282"/>
                  </a:lnTo>
                  <a:lnTo>
                    <a:pt x="1335" y="2272"/>
                  </a:lnTo>
                  <a:lnTo>
                    <a:pt x="1309" y="2259"/>
                  </a:lnTo>
                  <a:lnTo>
                    <a:pt x="1302" y="2255"/>
                  </a:lnTo>
                  <a:lnTo>
                    <a:pt x="1268" y="2235"/>
                  </a:lnTo>
                  <a:lnTo>
                    <a:pt x="1236" y="2215"/>
                  </a:lnTo>
                  <a:lnTo>
                    <a:pt x="1223" y="2205"/>
                  </a:lnTo>
                  <a:lnTo>
                    <a:pt x="1211" y="2194"/>
                  </a:lnTo>
                  <a:lnTo>
                    <a:pt x="1200" y="2184"/>
                  </a:lnTo>
                  <a:lnTo>
                    <a:pt x="1189" y="2175"/>
                  </a:lnTo>
                  <a:lnTo>
                    <a:pt x="1181" y="2164"/>
                  </a:lnTo>
                  <a:lnTo>
                    <a:pt x="1173" y="2154"/>
                  </a:lnTo>
                  <a:lnTo>
                    <a:pt x="1166" y="2144"/>
                  </a:lnTo>
                  <a:lnTo>
                    <a:pt x="1162" y="2134"/>
                  </a:lnTo>
                  <a:lnTo>
                    <a:pt x="1157" y="2124"/>
                  </a:lnTo>
                  <a:lnTo>
                    <a:pt x="1155" y="2114"/>
                  </a:lnTo>
                  <a:lnTo>
                    <a:pt x="1153" y="2105"/>
                  </a:lnTo>
                  <a:lnTo>
                    <a:pt x="1153" y="2094"/>
                  </a:lnTo>
                  <a:lnTo>
                    <a:pt x="1153" y="2079"/>
                  </a:lnTo>
                  <a:lnTo>
                    <a:pt x="1155" y="2065"/>
                  </a:lnTo>
                  <a:lnTo>
                    <a:pt x="1158" y="2052"/>
                  </a:lnTo>
                  <a:lnTo>
                    <a:pt x="1164" y="2039"/>
                  </a:lnTo>
                  <a:lnTo>
                    <a:pt x="1171" y="2028"/>
                  </a:lnTo>
                  <a:lnTo>
                    <a:pt x="1179" y="2017"/>
                  </a:lnTo>
                  <a:lnTo>
                    <a:pt x="1189" y="2008"/>
                  </a:lnTo>
                  <a:lnTo>
                    <a:pt x="1201" y="1999"/>
                  </a:lnTo>
                  <a:lnTo>
                    <a:pt x="1213" y="1991"/>
                  </a:lnTo>
                  <a:lnTo>
                    <a:pt x="1228" y="1984"/>
                  </a:lnTo>
                  <a:lnTo>
                    <a:pt x="1243" y="1979"/>
                  </a:lnTo>
                  <a:lnTo>
                    <a:pt x="1261" y="1975"/>
                  </a:lnTo>
                  <a:lnTo>
                    <a:pt x="1279" y="1970"/>
                  </a:lnTo>
                  <a:lnTo>
                    <a:pt x="1299" y="1968"/>
                  </a:lnTo>
                  <a:lnTo>
                    <a:pt x="1320" y="1967"/>
                  </a:lnTo>
                  <a:lnTo>
                    <a:pt x="1342" y="1965"/>
                  </a:lnTo>
                  <a:lnTo>
                    <a:pt x="1364" y="1967"/>
                  </a:lnTo>
                  <a:lnTo>
                    <a:pt x="1385" y="1968"/>
                  </a:lnTo>
                  <a:lnTo>
                    <a:pt x="1403" y="1971"/>
                  </a:lnTo>
                  <a:lnTo>
                    <a:pt x="1422" y="1975"/>
                  </a:lnTo>
                  <a:lnTo>
                    <a:pt x="1438" y="1980"/>
                  </a:lnTo>
                  <a:lnTo>
                    <a:pt x="1453" y="1986"/>
                  </a:lnTo>
                  <a:lnTo>
                    <a:pt x="1465" y="1994"/>
                  </a:lnTo>
                  <a:lnTo>
                    <a:pt x="1478" y="2002"/>
                  </a:lnTo>
                  <a:lnTo>
                    <a:pt x="1488" y="2013"/>
                  </a:lnTo>
                  <a:lnTo>
                    <a:pt x="1498" y="2023"/>
                  </a:lnTo>
                  <a:lnTo>
                    <a:pt x="1504" y="2034"/>
                  </a:lnTo>
                  <a:lnTo>
                    <a:pt x="1511" y="2048"/>
                  </a:lnTo>
                  <a:lnTo>
                    <a:pt x="1516" y="2063"/>
                  </a:lnTo>
                  <a:lnTo>
                    <a:pt x="1519" y="2078"/>
                  </a:lnTo>
                  <a:lnTo>
                    <a:pt x="1522" y="2095"/>
                  </a:lnTo>
                  <a:lnTo>
                    <a:pt x="1523" y="2113"/>
                  </a:lnTo>
                  <a:lnTo>
                    <a:pt x="1523" y="2123"/>
                  </a:lnTo>
                  <a:lnTo>
                    <a:pt x="1401" y="2123"/>
                  </a:lnTo>
                  <a:lnTo>
                    <a:pt x="1401" y="2113"/>
                  </a:lnTo>
                  <a:lnTo>
                    <a:pt x="1401" y="2097"/>
                  </a:lnTo>
                  <a:lnTo>
                    <a:pt x="1397" y="2084"/>
                  </a:lnTo>
                  <a:lnTo>
                    <a:pt x="1395" y="2077"/>
                  </a:lnTo>
                  <a:lnTo>
                    <a:pt x="1392" y="2072"/>
                  </a:lnTo>
                  <a:lnTo>
                    <a:pt x="1389" y="2068"/>
                  </a:lnTo>
                  <a:lnTo>
                    <a:pt x="1385" y="2063"/>
                  </a:lnTo>
                  <a:lnTo>
                    <a:pt x="1380" y="2060"/>
                  </a:lnTo>
                  <a:lnTo>
                    <a:pt x="1376" y="2056"/>
                  </a:lnTo>
                  <a:lnTo>
                    <a:pt x="1364" y="2051"/>
                  </a:lnTo>
                  <a:lnTo>
                    <a:pt x="1350" y="2048"/>
                  </a:lnTo>
                  <a:lnTo>
                    <a:pt x="1334" y="2047"/>
                  </a:lnTo>
                  <a:lnTo>
                    <a:pt x="1322" y="2048"/>
                  </a:lnTo>
                  <a:lnTo>
                    <a:pt x="1311" y="2049"/>
                  </a:lnTo>
                  <a:lnTo>
                    <a:pt x="1301" y="2053"/>
                  </a:lnTo>
                  <a:lnTo>
                    <a:pt x="1293" y="2059"/>
                  </a:lnTo>
                  <a:lnTo>
                    <a:pt x="1286" y="2064"/>
                  </a:lnTo>
                  <a:lnTo>
                    <a:pt x="1281" y="2071"/>
                  </a:lnTo>
                  <a:lnTo>
                    <a:pt x="1279" y="2079"/>
                  </a:lnTo>
                  <a:lnTo>
                    <a:pt x="1278" y="2087"/>
                  </a:lnTo>
                  <a:close/>
                  <a:moveTo>
                    <a:pt x="1743" y="2154"/>
                  </a:moveTo>
                  <a:lnTo>
                    <a:pt x="1876" y="2154"/>
                  </a:lnTo>
                  <a:lnTo>
                    <a:pt x="1876" y="2134"/>
                  </a:lnTo>
                  <a:lnTo>
                    <a:pt x="1875" y="2113"/>
                  </a:lnTo>
                  <a:lnTo>
                    <a:pt x="1873" y="2093"/>
                  </a:lnTo>
                  <a:lnTo>
                    <a:pt x="1870" y="2086"/>
                  </a:lnTo>
                  <a:lnTo>
                    <a:pt x="1867" y="2079"/>
                  </a:lnTo>
                  <a:lnTo>
                    <a:pt x="1864" y="2072"/>
                  </a:lnTo>
                  <a:lnTo>
                    <a:pt x="1861" y="2068"/>
                  </a:lnTo>
                  <a:lnTo>
                    <a:pt x="1856" y="2063"/>
                  </a:lnTo>
                  <a:lnTo>
                    <a:pt x="1852" y="2060"/>
                  </a:lnTo>
                  <a:lnTo>
                    <a:pt x="1846" y="2056"/>
                  </a:lnTo>
                  <a:lnTo>
                    <a:pt x="1840" y="2054"/>
                  </a:lnTo>
                  <a:lnTo>
                    <a:pt x="1833" y="2052"/>
                  </a:lnTo>
                  <a:lnTo>
                    <a:pt x="1825" y="2051"/>
                  </a:lnTo>
                  <a:lnTo>
                    <a:pt x="1808" y="2049"/>
                  </a:lnTo>
                  <a:lnTo>
                    <a:pt x="1792" y="2051"/>
                  </a:lnTo>
                  <a:lnTo>
                    <a:pt x="1784" y="2052"/>
                  </a:lnTo>
                  <a:lnTo>
                    <a:pt x="1777" y="2054"/>
                  </a:lnTo>
                  <a:lnTo>
                    <a:pt x="1771" y="2057"/>
                  </a:lnTo>
                  <a:lnTo>
                    <a:pt x="1766" y="2060"/>
                  </a:lnTo>
                  <a:lnTo>
                    <a:pt x="1761" y="2064"/>
                  </a:lnTo>
                  <a:lnTo>
                    <a:pt x="1756" y="2069"/>
                  </a:lnTo>
                  <a:lnTo>
                    <a:pt x="1753" y="2074"/>
                  </a:lnTo>
                  <a:lnTo>
                    <a:pt x="1751" y="2079"/>
                  </a:lnTo>
                  <a:lnTo>
                    <a:pt x="1747" y="2086"/>
                  </a:lnTo>
                  <a:lnTo>
                    <a:pt x="1745" y="2094"/>
                  </a:lnTo>
                  <a:lnTo>
                    <a:pt x="1743" y="2113"/>
                  </a:lnTo>
                  <a:lnTo>
                    <a:pt x="1741" y="2134"/>
                  </a:lnTo>
                  <a:lnTo>
                    <a:pt x="1743" y="2154"/>
                  </a:lnTo>
                  <a:close/>
                  <a:moveTo>
                    <a:pt x="1947" y="2229"/>
                  </a:moveTo>
                  <a:lnTo>
                    <a:pt x="1744" y="2229"/>
                  </a:lnTo>
                  <a:lnTo>
                    <a:pt x="1743" y="2240"/>
                  </a:lnTo>
                  <a:lnTo>
                    <a:pt x="1743" y="2259"/>
                  </a:lnTo>
                  <a:lnTo>
                    <a:pt x="1744" y="2290"/>
                  </a:lnTo>
                  <a:lnTo>
                    <a:pt x="1746" y="2316"/>
                  </a:lnTo>
                  <a:lnTo>
                    <a:pt x="1748" y="2327"/>
                  </a:lnTo>
                  <a:lnTo>
                    <a:pt x="1752" y="2337"/>
                  </a:lnTo>
                  <a:lnTo>
                    <a:pt x="1754" y="2345"/>
                  </a:lnTo>
                  <a:lnTo>
                    <a:pt x="1758" y="2353"/>
                  </a:lnTo>
                  <a:lnTo>
                    <a:pt x="1762" y="2359"/>
                  </a:lnTo>
                  <a:lnTo>
                    <a:pt x="1767" y="2364"/>
                  </a:lnTo>
                  <a:lnTo>
                    <a:pt x="1772" y="2369"/>
                  </a:lnTo>
                  <a:lnTo>
                    <a:pt x="1779" y="2373"/>
                  </a:lnTo>
                  <a:lnTo>
                    <a:pt x="1786" y="2376"/>
                  </a:lnTo>
                  <a:lnTo>
                    <a:pt x="1794" y="2378"/>
                  </a:lnTo>
                  <a:lnTo>
                    <a:pt x="1802" y="2379"/>
                  </a:lnTo>
                  <a:lnTo>
                    <a:pt x="1812" y="2379"/>
                  </a:lnTo>
                  <a:lnTo>
                    <a:pt x="1820" y="2379"/>
                  </a:lnTo>
                  <a:lnTo>
                    <a:pt x="1828" y="2378"/>
                  </a:lnTo>
                  <a:lnTo>
                    <a:pt x="1836" y="2376"/>
                  </a:lnTo>
                  <a:lnTo>
                    <a:pt x="1843" y="2374"/>
                  </a:lnTo>
                  <a:lnTo>
                    <a:pt x="1848" y="2371"/>
                  </a:lnTo>
                  <a:lnTo>
                    <a:pt x="1854" y="2367"/>
                  </a:lnTo>
                  <a:lnTo>
                    <a:pt x="1860" y="2363"/>
                  </a:lnTo>
                  <a:lnTo>
                    <a:pt x="1863" y="2358"/>
                  </a:lnTo>
                  <a:lnTo>
                    <a:pt x="1868" y="2352"/>
                  </a:lnTo>
                  <a:lnTo>
                    <a:pt x="1871" y="2345"/>
                  </a:lnTo>
                  <a:lnTo>
                    <a:pt x="1874" y="2338"/>
                  </a:lnTo>
                  <a:lnTo>
                    <a:pt x="1876" y="2330"/>
                  </a:lnTo>
                  <a:lnTo>
                    <a:pt x="1879" y="2310"/>
                  </a:lnTo>
                  <a:lnTo>
                    <a:pt x="1881" y="2287"/>
                  </a:lnTo>
                  <a:lnTo>
                    <a:pt x="1938" y="2287"/>
                  </a:lnTo>
                  <a:lnTo>
                    <a:pt x="1947" y="2229"/>
                  </a:lnTo>
                  <a:close/>
                </a:path>
              </a:pathLst>
            </a:custGeom>
            <a:solidFill>
              <a:srgbClr val="43A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32"/>
            <p:cNvSpPr>
              <a:spLocks/>
            </p:cNvSpPr>
            <p:nvPr userDrawn="1"/>
          </p:nvSpPr>
          <p:spPr bwMode="auto">
            <a:xfrm>
              <a:off x="158" y="142"/>
              <a:ext cx="753" cy="884"/>
            </a:xfrm>
            <a:custGeom>
              <a:avLst/>
              <a:gdLst>
                <a:gd name="T0" fmla="*/ 0 w 2259"/>
                <a:gd name="T1" fmla="*/ 87 h 2652"/>
                <a:gd name="T2" fmla="*/ 14 w 2259"/>
                <a:gd name="T3" fmla="*/ 89 h 2652"/>
                <a:gd name="T4" fmla="*/ 19 w 2259"/>
                <a:gd name="T5" fmla="*/ 90 h 2652"/>
                <a:gd name="T6" fmla="*/ 19 w 2259"/>
                <a:gd name="T7" fmla="*/ 90 h 2652"/>
                <a:gd name="T8" fmla="*/ 17 w 2259"/>
                <a:gd name="T9" fmla="*/ 88 h 2652"/>
                <a:gd name="T10" fmla="*/ 17 w 2259"/>
                <a:gd name="T11" fmla="*/ 86 h 2652"/>
                <a:gd name="T12" fmla="*/ 17 w 2259"/>
                <a:gd name="T13" fmla="*/ 85 h 2652"/>
                <a:gd name="T14" fmla="*/ 22 w 2259"/>
                <a:gd name="T15" fmla="*/ 86 h 2652"/>
                <a:gd name="T16" fmla="*/ 22 w 2259"/>
                <a:gd name="T17" fmla="*/ 87 h 2652"/>
                <a:gd name="T18" fmla="*/ 22 w 2259"/>
                <a:gd name="T19" fmla="*/ 88 h 2652"/>
                <a:gd name="T20" fmla="*/ 24 w 2259"/>
                <a:gd name="T21" fmla="*/ 88 h 2652"/>
                <a:gd name="T22" fmla="*/ 25 w 2259"/>
                <a:gd name="T23" fmla="*/ 88 h 2652"/>
                <a:gd name="T24" fmla="*/ 26 w 2259"/>
                <a:gd name="T25" fmla="*/ 87 h 2652"/>
                <a:gd name="T26" fmla="*/ 26 w 2259"/>
                <a:gd name="T27" fmla="*/ 86 h 2652"/>
                <a:gd name="T28" fmla="*/ 25 w 2259"/>
                <a:gd name="T29" fmla="*/ 85 h 2652"/>
                <a:gd name="T30" fmla="*/ 24 w 2259"/>
                <a:gd name="T31" fmla="*/ 84 h 2652"/>
                <a:gd name="T32" fmla="*/ 23 w 2259"/>
                <a:gd name="T33" fmla="*/ 84 h 2652"/>
                <a:gd name="T34" fmla="*/ 19 w 2259"/>
                <a:gd name="T35" fmla="*/ 81 h 2652"/>
                <a:gd name="T36" fmla="*/ 18 w 2259"/>
                <a:gd name="T37" fmla="*/ 80 h 2652"/>
                <a:gd name="T38" fmla="*/ 17 w 2259"/>
                <a:gd name="T39" fmla="*/ 78 h 2652"/>
                <a:gd name="T40" fmla="*/ 17 w 2259"/>
                <a:gd name="T41" fmla="*/ 77 h 2652"/>
                <a:gd name="T42" fmla="*/ 18 w 2259"/>
                <a:gd name="T43" fmla="*/ 75 h 2652"/>
                <a:gd name="T44" fmla="*/ 19 w 2259"/>
                <a:gd name="T45" fmla="*/ 74 h 2652"/>
                <a:gd name="T46" fmla="*/ 21 w 2259"/>
                <a:gd name="T47" fmla="*/ 73 h 2652"/>
                <a:gd name="T48" fmla="*/ 24 w 2259"/>
                <a:gd name="T49" fmla="*/ 73 h 2652"/>
                <a:gd name="T50" fmla="*/ 26 w 2259"/>
                <a:gd name="T51" fmla="*/ 73 h 2652"/>
                <a:gd name="T52" fmla="*/ 29 w 2259"/>
                <a:gd name="T53" fmla="*/ 74 h 2652"/>
                <a:gd name="T54" fmla="*/ 30 w 2259"/>
                <a:gd name="T55" fmla="*/ 75 h 2652"/>
                <a:gd name="T56" fmla="*/ 31 w 2259"/>
                <a:gd name="T57" fmla="*/ 77 h 2652"/>
                <a:gd name="T58" fmla="*/ 26 w 2259"/>
                <a:gd name="T59" fmla="*/ 79 h 2652"/>
                <a:gd name="T60" fmla="*/ 26 w 2259"/>
                <a:gd name="T61" fmla="*/ 77 h 2652"/>
                <a:gd name="T62" fmla="*/ 26 w 2259"/>
                <a:gd name="T63" fmla="*/ 76 h 2652"/>
                <a:gd name="T64" fmla="*/ 25 w 2259"/>
                <a:gd name="T65" fmla="*/ 76 h 2652"/>
                <a:gd name="T66" fmla="*/ 23 w 2259"/>
                <a:gd name="T67" fmla="*/ 76 h 2652"/>
                <a:gd name="T68" fmla="*/ 22 w 2259"/>
                <a:gd name="T69" fmla="*/ 76 h 2652"/>
                <a:gd name="T70" fmla="*/ 22 w 2259"/>
                <a:gd name="T71" fmla="*/ 77 h 2652"/>
                <a:gd name="T72" fmla="*/ 22 w 2259"/>
                <a:gd name="T73" fmla="*/ 78 h 2652"/>
                <a:gd name="T74" fmla="*/ 23 w 2259"/>
                <a:gd name="T75" fmla="*/ 79 h 2652"/>
                <a:gd name="T76" fmla="*/ 26 w 2259"/>
                <a:gd name="T77" fmla="*/ 81 h 2652"/>
                <a:gd name="T78" fmla="*/ 28 w 2259"/>
                <a:gd name="T79" fmla="*/ 82 h 2652"/>
                <a:gd name="T80" fmla="*/ 30 w 2259"/>
                <a:gd name="T81" fmla="*/ 84 h 2652"/>
                <a:gd name="T82" fmla="*/ 31 w 2259"/>
                <a:gd name="T83" fmla="*/ 85 h 2652"/>
                <a:gd name="T84" fmla="*/ 31 w 2259"/>
                <a:gd name="T85" fmla="*/ 86 h 2652"/>
                <a:gd name="T86" fmla="*/ 31 w 2259"/>
                <a:gd name="T87" fmla="*/ 88 h 2652"/>
                <a:gd name="T88" fmla="*/ 29 w 2259"/>
                <a:gd name="T89" fmla="*/ 90 h 2652"/>
                <a:gd name="T90" fmla="*/ 28 w 2259"/>
                <a:gd name="T91" fmla="*/ 91 h 2652"/>
                <a:gd name="T92" fmla="*/ 25 w 2259"/>
                <a:gd name="T93" fmla="*/ 91 h 2652"/>
                <a:gd name="T94" fmla="*/ 70 w 2259"/>
                <a:gd name="T95" fmla="*/ 91 h 2652"/>
                <a:gd name="T96" fmla="*/ 67 w 2259"/>
                <a:gd name="T97" fmla="*/ 91 h 2652"/>
                <a:gd name="T98" fmla="*/ 64 w 2259"/>
                <a:gd name="T99" fmla="*/ 91 h 2652"/>
                <a:gd name="T100" fmla="*/ 62 w 2259"/>
                <a:gd name="T101" fmla="*/ 90 h 2652"/>
                <a:gd name="T102" fmla="*/ 61 w 2259"/>
                <a:gd name="T103" fmla="*/ 89 h 2652"/>
                <a:gd name="T104" fmla="*/ 60 w 2259"/>
                <a:gd name="T105" fmla="*/ 87 h 2652"/>
                <a:gd name="T106" fmla="*/ 59 w 2259"/>
                <a:gd name="T107" fmla="*/ 83 h 2652"/>
                <a:gd name="T108" fmla="*/ 59 w 2259"/>
                <a:gd name="T109" fmla="*/ 79 h 2652"/>
                <a:gd name="T110" fmla="*/ 60 w 2259"/>
                <a:gd name="T111" fmla="*/ 76 h 2652"/>
                <a:gd name="T112" fmla="*/ 61 w 2259"/>
                <a:gd name="T113" fmla="*/ 75 h 2652"/>
                <a:gd name="T114" fmla="*/ 63 w 2259"/>
                <a:gd name="T115" fmla="*/ 73 h 2652"/>
                <a:gd name="T116" fmla="*/ 66 w 2259"/>
                <a:gd name="T117" fmla="*/ 73 h 2652"/>
                <a:gd name="T118" fmla="*/ 69 w 2259"/>
                <a:gd name="T119" fmla="*/ 73 h 2652"/>
                <a:gd name="T120" fmla="*/ 71 w 2259"/>
                <a:gd name="T121" fmla="*/ 74 h 2652"/>
                <a:gd name="T122" fmla="*/ 73 w 2259"/>
                <a:gd name="T123" fmla="*/ 75 h 2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59" h="2652">
                  <a:moveTo>
                    <a:pt x="1980" y="2032"/>
                  </a:moveTo>
                  <a:lnTo>
                    <a:pt x="2259" y="304"/>
                  </a:lnTo>
                  <a:lnTo>
                    <a:pt x="381" y="0"/>
                  </a:lnTo>
                  <a:lnTo>
                    <a:pt x="0" y="2347"/>
                  </a:lnTo>
                  <a:lnTo>
                    <a:pt x="232" y="2385"/>
                  </a:lnTo>
                  <a:lnTo>
                    <a:pt x="232" y="1978"/>
                  </a:lnTo>
                  <a:lnTo>
                    <a:pt x="368" y="1978"/>
                  </a:lnTo>
                  <a:lnTo>
                    <a:pt x="368" y="2407"/>
                  </a:lnTo>
                  <a:lnTo>
                    <a:pt x="544" y="2436"/>
                  </a:lnTo>
                  <a:lnTo>
                    <a:pt x="534" y="2433"/>
                  </a:lnTo>
                  <a:lnTo>
                    <a:pt x="521" y="2431"/>
                  </a:lnTo>
                  <a:lnTo>
                    <a:pt x="511" y="2429"/>
                  </a:lnTo>
                  <a:lnTo>
                    <a:pt x="505" y="2428"/>
                  </a:lnTo>
                  <a:lnTo>
                    <a:pt x="501" y="2425"/>
                  </a:lnTo>
                  <a:lnTo>
                    <a:pt x="490" y="2415"/>
                  </a:lnTo>
                  <a:lnTo>
                    <a:pt x="481" y="2404"/>
                  </a:lnTo>
                  <a:lnTo>
                    <a:pt x="473" y="2392"/>
                  </a:lnTo>
                  <a:lnTo>
                    <a:pt x="467" y="2378"/>
                  </a:lnTo>
                  <a:lnTo>
                    <a:pt x="461" y="2363"/>
                  </a:lnTo>
                  <a:lnTo>
                    <a:pt x="458" y="2347"/>
                  </a:lnTo>
                  <a:lnTo>
                    <a:pt x="455" y="2330"/>
                  </a:lnTo>
                  <a:lnTo>
                    <a:pt x="455" y="2310"/>
                  </a:lnTo>
                  <a:lnTo>
                    <a:pt x="455" y="2302"/>
                  </a:lnTo>
                  <a:lnTo>
                    <a:pt x="457" y="2292"/>
                  </a:lnTo>
                  <a:lnTo>
                    <a:pt x="580" y="2292"/>
                  </a:lnTo>
                  <a:lnTo>
                    <a:pt x="580" y="2306"/>
                  </a:lnTo>
                  <a:lnTo>
                    <a:pt x="581" y="2324"/>
                  </a:lnTo>
                  <a:lnTo>
                    <a:pt x="583" y="2340"/>
                  </a:lnTo>
                  <a:lnTo>
                    <a:pt x="585" y="2347"/>
                  </a:lnTo>
                  <a:lnTo>
                    <a:pt x="588" y="2353"/>
                  </a:lnTo>
                  <a:lnTo>
                    <a:pt x="591" y="2359"/>
                  </a:lnTo>
                  <a:lnTo>
                    <a:pt x="595" y="2363"/>
                  </a:lnTo>
                  <a:lnTo>
                    <a:pt x="599" y="2367"/>
                  </a:lnTo>
                  <a:lnTo>
                    <a:pt x="604" y="2370"/>
                  </a:lnTo>
                  <a:lnTo>
                    <a:pt x="610" y="2374"/>
                  </a:lnTo>
                  <a:lnTo>
                    <a:pt x="615" y="2376"/>
                  </a:lnTo>
                  <a:lnTo>
                    <a:pt x="630" y="2379"/>
                  </a:lnTo>
                  <a:lnTo>
                    <a:pt x="646" y="2381"/>
                  </a:lnTo>
                  <a:lnTo>
                    <a:pt x="660" y="2379"/>
                  </a:lnTo>
                  <a:lnTo>
                    <a:pt x="672" y="2377"/>
                  </a:lnTo>
                  <a:lnTo>
                    <a:pt x="682" y="2374"/>
                  </a:lnTo>
                  <a:lnTo>
                    <a:pt x="691" y="2368"/>
                  </a:lnTo>
                  <a:lnTo>
                    <a:pt x="698" y="2361"/>
                  </a:lnTo>
                  <a:lnTo>
                    <a:pt x="704" y="2354"/>
                  </a:lnTo>
                  <a:lnTo>
                    <a:pt x="707" y="2345"/>
                  </a:lnTo>
                  <a:lnTo>
                    <a:pt x="707" y="2335"/>
                  </a:lnTo>
                  <a:lnTo>
                    <a:pt x="707" y="2328"/>
                  </a:lnTo>
                  <a:lnTo>
                    <a:pt x="704" y="2321"/>
                  </a:lnTo>
                  <a:lnTo>
                    <a:pt x="698" y="2314"/>
                  </a:lnTo>
                  <a:lnTo>
                    <a:pt x="691" y="2306"/>
                  </a:lnTo>
                  <a:lnTo>
                    <a:pt x="682" y="2298"/>
                  </a:lnTo>
                  <a:lnTo>
                    <a:pt x="671" y="2290"/>
                  </a:lnTo>
                  <a:lnTo>
                    <a:pt x="658" y="2282"/>
                  </a:lnTo>
                  <a:lnTo>
                    <a:pt x="642" y="2272"/>
                  </a:lnTo>
                  <a:lnTo>
                    <a:pt x="617" y="2259"/>
                  </a:lnTo>
                  <a:lnTo>
                    <a:pt x="610" y="2255"/>
                  </a:lnTo>
                  <a:lnTo>
                    <a:pt x="574" y="2235"/>
                  </a:lnTo>
                  <a:lnTo>
                    <a:pt x="544" y="2215"/>
                  </a:lnTo>
                  <a:lnTo>
                    <a:pt x="530" y="2205"/>
                  </a:lnTo>
                  <a:lnTo>
                    <a:pt x="518" y="2194"/>
                  </a:lnTo>
                  <a:lnTo>
                    <a:pt x="507" y="2184"/>
                  </a:lnTo>
                  <a:lnTo>
                    <a:pt x="497" y="2175"/>
                  </a:lnTo>
                  <a:lnTo>
                    <a:pt x="488" y="2164"/>
                  </a:lnTo>
                  <a:lnTo>
                    <a:pt x="481" y="2154"/>
                  </a:lnTo>
                  <a:lnTo>
                    <a:pt x="474" y="2144"/>
                  </a:lnTo>
                  <a:lnTo>
                    <a:pt x="468" y="2134"/>
                  </a:lnTo>
                  <a:lnTo>
                    <a:pt x="465" y="2124"/>
                  </a:lnTo>
                  <a:lnTo>
                    <a:pt x="461" y="2114"/>
                  </a:lnTo>
                  <a:lnTo>
                    <a:pt x="460" y="2105"/>
                  </a:lnTo>
                  <a:lnTo>
                    <a:pt x="459" y="2094"/>
                  </a:lnTo>
                  <a:lnTo>
                    <a:pt x="460" y="2079"/>
                  </a:lnTo>
                  <a:lnTo>
                    <a:pt x="462" y="2065"/>
                  </a:lnTo>
                  <a:lnTo>
                    <a:pt x="466" y="2052"/>
                  </a:lnTo>
                  <a:lnTo>
                    <a:pt x="472" y="2039"/>
                  </a:lnTo>
                  <a:lnTo>
                    <a:pt x="478" y="2028"/>
                  </a:lnTo>
                  <a:lnTo>
                    <a:pt x="487" y="2017"/>
                  </a:lnTo>
                  <a:lnTo>
                    <a:pt x="497" y="2008"/>
                  </a:lnTo>
                  <a:lnTo>
                    <a:pt x="508" y="1999"/>
                  </a:lnTo>
                  <a:lnTo>
                    <a:pt x="521" y="1991"/>
                  </a:lnTo>
                  <a:lnTo>
                    <a:pt x="535" y="1984"/>
                  </a:lnTo>
                  <a:lnTo>
                    <a:pt x="551" y="1979"/>
                  </a:lnTo>
                  <a:lnTo>
                    <a:pt x="568" y="1975"/>
                  </a:lnTo>
                  <a:lnTo>
                    <a:pt x="587" y="1970"/>
                  </a:lnTo>
                  <a:lnTo>
                    <a:pt x="606" y="1968"/>
                  </a:lnTo>
                  <a:lnTo>
                    <a:pt x="627" y="1967"/>
                  </a:lnTo>
                  <a:lnTo>
                    <a:pt x="650" y="1965"/>
                  </a:lnTo>
                  <a:lnTo>
                    <a:pt x="672" y="1967"/>
                  </a:lnTo>
                  <a:lnTo>
                    <a:pt x="692" y="1968"/>
                  </a:lnTo>
                  <a:lnTo>
                    <a:pt x="711" y="1971"/>
                  </a:lnTo>
                  <a:lnTo>
                    <a:pt x="728" y="1975"/>
                  </a:lnTo>
                  <a:lnTo>
                    <a:pt x="744" y="1980"/>
                  </a:lnTo>
                  <a:lnTo>
                    <a:pt x="759" y="1986"/>
                  </a:lnTo>
                  <a:lnTo>
                    <a:pt x="773" y="1994"/>
                  </a:lnTo>
                  <a:lnTo>
                    <a:pt x="784" y="2002"/>
                  </a:lnTo>
                  <a:lnTo>
                    <a:pt x="795" y="2013"/>
                  </a:lnTo>
                  <a:lnTo>
                    <a:pt x="804" y="2023"/>
                  </a:lnTo>
                  <a:lnTo>
                    <a:pt x="812" y="2034"/>
                  </a:lnTo>
                  <a:lnTo>
                    <a:pt x="819" y="2048"/>
                  </a:lnTo>
                  <a:lnTo>
                    <a:pt x="824" y="2063"/>
                  </a:lnTo>
                  <a:lnTo>
                    <a:pt x="827" y="2078"/>
                  </a:lnTo>
                  <a:lnTo>
                    <a:pt x="829" y="2095"/>
                  </a:lnTo>
                  <a:lnTo>
                    <a:pt x="829" y="2113"/>
                  </a:lnTo>
                  <a:lnTo>
                    <a:pt x="829" y="2123"/>
                  </a:lnTo>
                  <a:lnTo>
                    <a:pt x="709" y="2123"/>
                  </a:lnTo>
                  <a:lnTo>
                    <a:pt x="709" y="2113"/>
                  </a:lnTo>
                  <a:lnTo>
                    <a:pt x="707" y="2097"/>
                  </a:lnTo>
                  <a:lnTo>
                    <a:pt x="705" y="2084"/>
                  </a:lnTo>
                  <a:lnTo>
                    <a:pt x="703" y="2077"/>
                  </a:lnTo>
                  <a:lnTo>
                    <a:pt x="699" y="2072"/>
                  </a:lnTo>
                  <a:lnTo>
                    <a:pt x="696" y="2068"/>
                  </a:lnTo>
                  <a:lnTo>
                    <a:pt x="692" y="2063"/>
                  </a:lnTo>
                  <a:lnTo>
                    <a:pt x="688" y="2060"/>
                  </a:lnTo>
                  <a:lnTo>
                    <a:pt x="683" y="2056"/>
                  </a:lnTo>
                  <a:lnTo>
                    <a:pt x="672" y="2051"/>
                  </a:lnTo>
                  <a:lnTo>
                    <a:pt x="658" y="2048"/>
                  </a:lnTo>
                  <a:lnTo>
                    <a:pt x="641" y="2047"/>
                  </a:lnTo>
                  <a:lnTo>
                    <a:pt x="629" y="2048"/>
                  </a:lnTo>
                  <a:lnTo>
                    <a:pt x="618" y="2049"/>
                  </a:lnTo>
                  <a:lnTo>
                    <a:pt x="608" y="2053"/>
                  </a:lnTo>
                  <a:lnTo>
                    <a:pt x="600" y="2059"/>
                  </a:lnTo>
                  <a:lnTo>
                    <a:pt x="594" y="2064"/>
                  </a:lnTo>
                  <a:lnTo>
                    <a:pt x="589" y="2071"/>
                  </a:lnTo>
                  <a:lnTo>
                    <a:pt x="587" y="2079"/>
                  </a:lnTo>
                  <a:lnTo>
                    <a:pt x="585" y="2087"/>
                  </a:lnTo>
                  <a:lnTo>
                    <a:pt x="585" y="2097"/>
                  </a:lnTo>
                  <a:lnTo>
                    <a:pt x="589" y="2105"/>
                  </a:lnTo>
                  <a:lnTo>
                    <a:pt x="592" y="2111"/>
                  </a:lnTo>
                  <a:lnTo>
                    <a:pt x="598" y="2118"/>
                  </a:lnTo>
                  <a:lnTo>
                    <a:pt x="607" y="2126"/>
                  </a:lnTo>
                  <a:lnTo>
                    <a:pt x="620" y="2136"/>
                  </a:lnTo>
                  <a:lnTo>
                    <a:pt x="637" y="2146"/>
                  </a:lnTo>
                  <a:lnTo>
                    <a:pt x="659" y="2157"/>
                  </a:lnTo>
                  <a:lnTo>
                    <a:pt x="690" y="2175"/>
                  </a:lnTo>
                  <a:lnTo>
                    <a:pt x="725" y="2194"/>
                  </a:lnTo>
                  <a:lnTo>
                    <a:pt x="756" y="2214"/>
                  </a:lnTo>
                  <a:lnTo>
                    <a:pt x="768" y="2223"/>
                  </a:lnTo>
                  <a:lnTo>
                    <a:pt x="781" y="2233"/>
                  </a:lnTo>
                  <a:lnTo>
                    <a:pt x="791" y="2243"/>
                  </a:lnTo>
                  <a:lnTo>
                    <a:pt x="802" y="2253"/>
                  </a:lnTo>
                  <a:lnTo>
                    <a:pt x="810" y="2262"/>
                  </a:lnTo>
                  <a:lnTo>
                    <a:pt x="818" y="2272"/>
                  </a:lnTo>
                  <a:lnTo>
                    <a:pt x="825" y="2282"/>
                  </a:lnTo>
                  <a:lnTo>
                    <a:pt x="829" y="2292"/>
                  </a:lnTo>
                  <a:lnTo>
                    <a:pt x="834" y="2301"/>
                  </a:lnTo>
                  <a:lnTo>
                    <a:pt x="836" y="2312"/>
                  </a:lnTo>
                  <a:lnTo>
                    <a:pt x="838" y="2321"/>
                  </a:lnTo>
                  <a:lnTo>
                    <a:pt x="838" y="2331"/>
                  </a:lnTo>
                  <a:lnTo>
                    <a:pt x="838" y="2346"/>
                  </a:lnTo>
                  <a:lnTo>
                    <a:pt x="835" y="2360"/>
                  </a:lnTo>
                  <a:lnTo>
                    <a:pt x="832" y="2374"/>
                  </a:lnTo>
                  <a:lnTo>
                    <a:pt x="826" y="2386"/>
                  </a:lnTo>
                  <a:lnTo>
                    <a:pt x="819" y="2398"/>
                  </a:lnTo>
                  <a:lnTo>
                    <a:pt x="811" y="2408"/>
                  </a:lnTo>
                  <a:lnTo>
                    <a:pt x="801" y="2419"/>
                  </a:lnTo>
                  <a:lnTo>
                    <a:pt x="788" y="2428"/>
                  </a:lnTo>
                  <a:lnTo>
                    <a:pt x="778" y="2433"/>
                  </a:lnTo>
                  <a:lnTo>
                    <a:pt x="765" y="2439"/>
                  </a:lnTo>
                  <a:lnTo>
                    <a:pt x="751" y="2444"/>
                  </a:lnTo>
                  <a:lnTo>
                    <a:pt x="736" y="2447"/>
                  </a:lnTo>
                  <a:lnTo>
                    <a:pt x="720" y="2451"/>
                  </a:lnTo>
                  <a:lnTo>
                    <a:pt x="704" y="2453"/>
                  </a:lnTo>
                  <a:lnTo>
                    <a:pt x="668" y="2456"/>
                  </a:lnTo>
                  <a:lnTo>
                    <a:pt x="1879" y="2652"/>
                  </a:lnTo>
                  <a:lnTo>
                    <a:pt x="1912" y="2446"/>
                  </a:lnTo>
                  <a:lnTo>
                    <a:pt x="1890" y="2453"/>
                  </a:lnTo>
                  <a:lnTo>
                    <a:pt x="1866" y="2458"/>
                  </a:lnTo>
                  <a:lnTo>
                    <a:pt x="1838" y="2460"/>
                  </a:lnTo>
                  <a:lnTo>
                    <a:pt x="1808" y="2461"/>
                  </a:lnTo>
                  <a:lnTo>
                    <a:pt x="1782" y="2461"/>
                  </a:lnTo>
                  <a:lnTo>
                    <a:pt x="1758" y="2459"/>
                  </a:lnTo>
                  <a:lnTo>
                    <a:pt x="1736" y="2455"/>
                  </a:lnTo>
                  <a:lnTo>
                    <a:pt x="1716" y="2451"/>
                  </a:lnTo>
                  <a:lnTo>
                    <a:pt x="1698" y="2444"/>
                  </a:lnTo>
                  <a:lnTo>
                    <a:pt x="1682" y="2437"/>
                  </a:lnTo>
                  <a:lnTo>
                    <a:pt x="1668" y="2428"/>
                  </a:lnTo>
                  <a:lnTo>
                    <a:pt x="1655" y="2416"/>
                  </a:lnTo>
                  <a:lnTo>
                    <a:pt x="1648" y="2409"/>
                  </a:lnTo>
                  <a:lnTo>
                    <a:pt x="1641" y="2402"/>
                  </a:lnTo>
                  <a:lnTo>
                    <a:pt x="1630" y="2385"/>
                  </a:lnTo>
                  <a:lnTo>
                    <a:pt x="1622" y="2368"/>
                  </a:lnTo>
                  <a:lnTo>
                    <a:pt x="1614" y="2347"/>
                  </a:lnTo>
                  <a:lnTo>
                    <a:pt x="1611" y="2336"/>
                  </a:lnTo>
                  <a:lnTo>
                    <a:pt x="1609" y="2323"/>
                  </a:lnTo>
                  <a:lnTo>
                    <a:pt x="1606" y="2290"/>
                  </a:lnTo>
                  <a:lnTo>
                    <a:pt x="1603" y="2248"/>
                  </a:lnTo>
                  <a:lnTo>
                    <a:pt x="1602" y="2199"/>
                  </a:lnTo>
                  <a:lnTo>
                    <a:pt x="1603" y="2159"/>
                  </a:lnTo>
                  <a:lnTo>
                    <a:pt x="1606" y="2125"/>
                  </a:lnTo>
                  <a:lnTo>
                    <a:pt x="1608" y="2098"/>
                  </a:lnTo>
                  <a:lnTo>
                    <a:pt x="1613" y="2076"/>
                  </a:lnTo>
                  <a:lnTo>
                    <a:pt x="1618" y="2057"/>
                  </a:lnTo>
                  <a:lnTo>
                    <a:pt x="1626" y="2042"/>
                  </a:lnTo>
                  <a:lnTo>
                    <a:pt x="1637" y="2028"/>
                  </a:lnTo>
                  <a:lnTo>
                    <a:pt x="1647" y="2015"/>
                  </a:lnTo>
                  <a:lnTo>
                    <a:pt x="1661" y="2003"/>
                  </a:lnTo>
                  <a:lnTo>
                    <a:pt x="1677" y="1994"/>
                  </a:lnTo>
                  <a:lnTo>
                    <a:pt x="1694" y="1985"/>
                  </a:lnTo>
                  <a:lnTo>
                    <a:pt x="1714" y="1978"/>
                  </a:lnTo>
                  <a:lnTo>
                    <a:pt x="1736" y="1972"/>
                  </a:lnTo>
                  <a:lnTo>
                    <a:pt x="1760" y="1969"/>
                  </a:lnTo>
                  <a:lnTo>
                    <a:pt x="1785" y="1967"/>
                  </a:lnTo>
                  <a:lnTo>
                    <a:pt x="1813" y="1965"/>
                  </a:lnTo>
                  <a:lnTo>
                    <a:pt x="1838" y="1967"/>
                  </a:lnTo>
                  <a:lnTo>
                    <a:pt x="1863" y="1969"/>
                  </a:lnTo>
                  <a:lnTo>
                    <a:pt x="1885" y="1973"/>
                  </a:lnTo>
                  <a:lnTo>
                    <a:pt x="1906" y="1979"/>
                  </a:lnTo>
                  <a:lnTo>
                    <a:pt x="1925" y="1986"/>
                  </a:lnTo>
                  <a:lnTo>
                    <a:pt x="1943" y="1995"/>
                  </a:lnTo>
                  <a:lnTo>
                    <a:pt x="1959" y="2007"/>
                  </a:lnTo>
                  <a:lnTo>
                    <a:pt x="1973" y="2019"/>
                  </a:lnTo>
                  <a:lnTo>
                    <a:pt x="1974" y="2022"/>
                  </a:lnTo>
                  <a:lnTo>
                    <a:pt x="1976" y="2025"/>
                  </a:lnTo>
                  <a:lnTo>
                    <a:pt x="1980" y="20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Rectangle 33"/>
            <p:cNvSpPr>
              <a:spLocks noChangeArrowheads="1"/>
            </p:cNvSpPr>
            <p:nvPr userDrawn="1"/>
          </p:nvSpPr>
          <p:spPr bwMode="auto">
            <a:xfrm>
              <a:off x="235" y="750"/>
              <a:ext cx="4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2" name="Rectangle 34"/>
            <p:cNvSpPr>
              <a:spLocks noChangeArrowheads="1"/>
            </p:cNvSpPr>
            <p:nvPr userDrawn="1"/>
          </p:nvSpPr>
          <p:spPr bwMode="auto">
            <a:xfrm>
              <a:off x="466" y="750"/>
              <a:ext cx="45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3" name="Rectangle 35"/>
            <p:cNvSpPr>
              <a:spLocks noChangeArrowheads="1"/>
            </p:cNvSpPr>
            <p:nvPr userDrawn="1"/>
          </p:nvSpPr>
          <p:spPr bwMode="auto">
            <a:xfrm>
              <a:off x="466" y="801"/>
              <a:ext cx="4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4" name="Freeform 36"/>
            <p:cNvSpPr>
              <a:spLocks/>
            </p:cNvSpPr>
            <p:nvPr userDrawn="1"/>
          </p:nvSpPr>
          <p:spPr bwMode="auto">
            <a:xfrm>
              <a:off x="541" y="797"/>
              <a:ext cx="127" cy="165"/>
            </a:xfrm>
            <a:custGeom>
              <a:avLst/>
              <a:gdLst>
                <a:gd name="T0" fmla="*/ 5 w 383"/>
                <a:gd name="T1" fmla="*/ 5 h 496"/>
                <a:gd name="T2" fmla="*/ 5 w 383"/>
                <a:gd name="T3" fmla="*/ 6 h 496"/>
                <a:gd name="T4" fmla="*/ 6 w 383"/>
                <a:gd name="T5" fmla="*/ 6 h 496"/>
                <a:gd name="T6" fmla="*/ 7 w 383"/>
                <a:gd name="T7" fmla="*/ 7 h 496"/>
                <a:gd name="T8" fmla="*/ 10 w 383"/>
                <a:gd name="T9" fmla="*/ 8 h 496"/>
                <a:gd name="T10" fmla="*/ 12 w 383"/>
                <a:gd name="T11" fmla="*/ 10 h 496"/>
                <a:gd name="T12" fmla="*/ 13 w 383"/>
                <a:gd name="T13" fmla="*/ 11 h 496"/>
                <a:gd name="T14" fmla="*/ 14 w 383"/>
                <a:gd name="T15" fmla="*/ 12 h 496"/>
                <a:gd name="T16" fmla="*/ 14 w 383"/>
                <a:gd name="T17" fmla="*/ 13 h 496"/>
                <a:gd name="T18" fmla="*/ 14 w 383"/>
                <a:gd name="T19" fmla="*/ 14 h 496"/>
                <a:gd name="T20" fmla="*/ 14 w 383"/>
                <a:gd name="T21" fmla="*/ 16 h 496"/>
                <a:gd name="T22" fmla="*/ 13 w 383"/>
                <a:gd name="T23" fmla="*/ 17 h 496"/>
                <a:gd name="T24" fmla="*/ 12 w 383"/>
                <a:gd name="T25" fmla="*/ 17 h 496"/>
                <a:gd name="T26" fmla="*/ 10 w 383"/>
                <a:gd name="T27" fmla="*/ 18 h 496"/>
                <a:gd name="T28" fmla="*/ 8 w 383"/>
                <a:gd name="T29" fmla="*/ 18 h 496"/>
                <a:gd name="T30" fmla="*/ 6 w 383"/>
                <a:gd name="T31" fmla="*/ 18 h 496"/>
                <a:gd name="T32" fmla="*/ 4 w 383"/>
                <a:gd name="T33" fmla="*/ 18 h 496"/>
                <a:gd name="T34" fmla="*/ 2 w 383"/>
                <a:gd name="T35" fmla="*/ 17 h 496"/>
                <a:gd name="T36" fmla="*/ 1 w 383"/>
                <a:gd name="T37" fmla="*/ 17 h 496"/>
                <a:gd name="T38" fmla="*/ 0 w 383"/>
                <a:gd name="T39" fmla="*/ 15 h 496"/>
                <a:gd name="T40" fmla="*/ 0 w 383"/>
                <a:gd name="T41" fmla="*/ 13 h 496"/>
                <a:gd name="T42" fmla="*/ 0 w 383"/>
                <a:gd name="T43" fmla="*/ 12 h 496"/>
                <a:gd name="T44" fmla="*/ 5 w 383"/>
                <a:gd name="T45" fmla="*/ 12 h 496"/>
                <a:gd name="T46" fmla="*/ 5 w 383"/>
                <a:gd name="T47" fmla="*/ 13 h 496"/>
                <a:gd name="T48" fmla="*/ 5 w 383"/>
                <a:gd name="T49" fmla="*/ 14 h 496"/>
                <a:gd name="T50" fmla="*/ 5 w 383"/>
                <a:gd name="T51" fmla="*/ 15 h 496"/>
                <a:gd name="T52" fmla="*/ 6 w 383"/>
                <a:gd name="T53" fmla="*/ 15 h 496"/>
                <a:gd name="T54" fmla="*/ 7 w 383"/>
                <a:gd name="T55" fmla="*/ 15 h 496"/>
                <a:gd name="T56" fmla="*/ 8 w 383"/>
                <a:gd name="T57" fmla="*/ 15 h 496"/>
                <a:gd name="T58" fmla="*/ 9 w 383"/>
                <a:gd name="T59" fmla="*/ 15 h 496"/>
                <a:gd name="T60" fmla="*/ 9 w 383"/>
                <a:gd name="T61" fmla="*/ 14 h 496"/>
                <a:gd name="T62" fmla="*/ 9 w 383"/>
                <a:gd name="T63" fmla="*/ 13 h 496"/>
                <a:gd name="T64" fmla="*/ 9 w 383"/>
                <a:gd name="T65" fmla="*/ 13 h 496"/>
                <a:gd name="T66" fmla="*/ 7 w 383"/>
                <a:gd name="T67" fmla="*/ 12 h 496"/>
                <a:gd name="T68" fmla="*/ 6 w 383"/>
                <a:gd name="T69" fmla="*/ 11 h 496"/>
                <a:gd name="T70" fmla="*/ 6 w 383"/>
                <a:gd name="T71" fmla="*/ 11 h 496"/>
                <a:gd name="T72" fmla="*/ 3 w 383"/>
                <a:gd name="T73" fmla="*/ 9 h 496"/>
                <a:gd name="T74" fmla="*/ 2 w 383"/>
                <a:gd name="T75" fmla="*/ 8 h 496"/>
                <a:gd name="T76" fmla="*/ 1 w 383"/>
                <a:gd name="T77" fmla="*/ 7 h 496"/>
                <a:gd name="T78" fmla="*/ 0 w 383"/>
                <a:gd name="T79" fmla="*/ 6 h 496"/>
                <a:gd name="T80" fmla="*/ 0 w 383"/>
                <a:gd name="T81" fmla="*/ 5 h 496"/>
                <a:gd name="T82" fmla="*/ 0 w 383"/>
                <a:gd name="T83" fmla="*/ 3 h 496"/>
                <a:gd name="T84" fmla="*/ 1 w 383"/>
                <a:gd name="T85" fmla="*/ 2 h 496"/>
                <a:gd name="T86" fmla="*/ 2 w 383"/>
                <a:gd name="T87" fmla="*/ 1 h 496"/>
                <a:gd name="T88" fmla="*/ 4 w 383"/>
                <a:gd name="T89" fmla="*/ 1 h 496"/>
                <a:gd name="T90" fmla="*/ 6 w 383"/>
                <a:gd name="T91" fmla="*/ 0 h 496"/>
                <a:gd name="T92" fmla="*/ 7 w 383"/>
                <a:gd name="T93" fmla="*/ 0 h 496"/>
                <a:gd name="T94" fmla="*/ 9 w 383"/>
                <a:gd name="T95" fmla="*/ 0 h 496"/>
                <a:gd name="T96" fmla="*/ 11 w 383"/>
                <a:gd name="T97" fmla="*/ 1 h 496"/>
                <a:gd name="T98" fmla="*/ 12 w 383"/>
                <a:gd name="T99" fmla="*/ 1 h 496"/>
                <a:gd name="T100" fmla="*/ 13 w 383"/>
                <a:gd name="T101" fmla="*/ 3 h 496"/>
                <a:gd name="T102" fmla="*/ 14 w 383"/>
                <a:gd name="T103" fmla="*/ 4 h 496"/>
                <a:gd name="T104" fmla="*/ 14 w 383"/>
                <a:gd name="T105" fmla="*/ 6 h 496"/>
                <a:gd name="T106" fmla="*/ 9 w 383"/>
                <a:gd name="T107" fmla="*/ 5 h 496"/>
                <a:gd name="T108" fmla="*/ 9 w 383"/>
                <a:gd name="T109" fmla="*/ 4 h 496"/>
                <a:gd name="T110" fmla="*/ 9 w 383"/>
                <a:gd name="T111" fmla="*/ 4 h 496"/>
                <a:gd name="T112" fmla="*/ 8 w 383"/>
                <a:gd name="T113" fmla="*/ 3 h 496"/>
                <a:gd name="T114" fmla="*/ 7 w 383"/>
                <a:gd name="T115" fmla="*/ 3 h 496"/>
                <a:gd name="T116" fmla="*/ 6 w 383"/>
                <a:gd name="T117" fmla="*/ 3 h 496"/>
                <a:gd name="T118" fmla="*/ 5 w 383"/>
                <a:gd name="T119" fmla="*/ 3 h 496"/>
                <a:gd name="T120" fmla="*/ 5 w 383"/>
                <a:gd name="T121" fmla="*/ 4 h 4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3" h="496">
                  <a:moveTo>
                    <a:pt x="130" y="122"/>
                  </a:moveTo>
                  <a:lnTo>
                    <a:pt x="130" y="122"/>
                  </a:lnTo>
                  <a:lnTo>
                    <a:pt x="131" y="132"/>
                  </a:lnTo>
                  <a:lnTo>
                    <a:pt x="133" y="140"/>
                  </a:lnTo>
                  <a:lnTo>
                    <a:pt x="138" y="146"/>
                  </a:lnTo>
                  <a:lnTo>
                    <a:pt x="144" y="153"/>
                  </a:lnTo>
                  <a:lnTo>
                    <a:pt x="152" y="161"/>
                  </a:lnTo>
                  <a:lnTo>
                    <a:pt x="166" y="171"/>
                  </a:lnTo>
                  <a:lnTo>
                    <a:pt x="183" y="181"/>
                  </a:lnTo>
                  <a:lnTo>
                    <a:pt x="203" y="192"/>
                  </a:lnTo>
                  <a:lnTo>
                    <a:pt x="235" y="210"/>
                  </a:lnTo>
                  <a:lnTo>
                    <a:pt x="270" y="229"/>
                  </a:lnTo>
                  <a:lnTo>
                    <a:pt x="300" y="249"/>
                  </a:lnTo>
                  <a:lnTo>
                    <a:pt x="313" y="258"/>
                  </a:lnTo>
                  <a:lnTo>
                    <a:pt x="325" y="268"/>
                  </a:lnTo>
                  <a:lnTo>
                    <a:pt x="337" y="278"/>
                  </a:lnTo>
                  <a:lnTo>
                    <a:pt x="346" y="288"/>
                  </a:lnTo>
                  <a:lnTo>
                    <a:pt x="355" y="297"/>
                  </a:lnTo>
                  <a:lnTo>
                    <a:pt x="362" y="307"/>
                  </a:lnTo>
                  <a:lnTo>
                    <a:pt x="369" y="317"/>
                  </a:lnTo>
                  <a:lnTo>
                    <a:pt x="374" y="327"/>
                  </a:lnTo>
                  <a:lnTo>
                    <a:pt x="378" y="336"/>
                  </a:lnTo>
                  <a:lnTo>
                    <a:pt x="381" y="347"/>
                  </a:lnTo>
                  <a:lnTo>
                    <a:pt x="383" y="356"/>
                  </a:lnTo>
                  <a:lnTo>
                    <a:pt x="383" y="366"/>
                  </a:lnTo>
                  <a:lnTo>
                    <a:pt x="383" y="381"/>
                  </a:lnTo>
                  <a:lnTo>
                    <a:pt x="381" y="395"/>
                  </a:lnTo>
                  <a:lnTo>
                    <a:pt x="376" y="409"/>
                  </a:lnTo>
                  <a:lnTo>
                    <a:pt x="371" y="421"/>
                  </a:lnTo>
                  <a:lnTo>
                    <a:pt x="363" y="433"/>
                  </a:lnTo>
                  <a:lnTo>
                    <a:pt x="355" y="443"/>
                  </a:lnTo>
                  <a:lnTo>
                    <a:pt x="345" y="454"/>
                  </a:lnTo>
                  <a:lnTo>
                    <a:pt x="333" y="463"/>
                  </a:lnTo>
                  <a:lnTo>
                    <a:pt x="320" y="471"/>
                  </a:lnTo>
                  <a:lnTo>
                    <a:pt x="306" y="478"/>
                  </a:lnTo>
                  <a:lnTo>
                    <a:pt x="290" y="483"/>
                  </a:lnTo>
                  <a:lnTo>
                    <a:pt x="273" y="488"/>
                  </a:lnTo>
                  <a:lnTo>
                    <a:pt x="254" y="491"/>
                  </a:lnTo>
                  <a:lnTo>
                    <a:pt x="233" y="495"/>
                  </a:lnTo>
                  <a:lnTo>
                    <a:pt x="213" y="496"/>
                  </a:lnTo>
                  <a:lnTo>
                    <a:pt x="190" y="496"/>
                  </a:lnTo>
                  <a:lnTo>
                    <a:pt x="167" y="496"/>
                  </a:lnTo>
                  <a:lnTo>
                    <a:pt x="145" y="494"/>
                  </a:lnTo>
                  <a:lnTo>
                    <a:pt x="124" y="491"/>
                  </a:lnTo>
                  <a:lnTo>
                    <a:pt x="105" y="487"/>
                  </a:lnTo>
                  <a:lnTo>
                    <a:pt x="88" y="482"/>
                  </a:lnTo>
                  <a:lnTo>
                    <a:pt x="72" y="477"/>
                  </a:lnTo>
                  <a:lnTo>
                    <a:pt x="59" y="468"/>
                  </a:lnTo>
                  <a:lnTo>
                    <a:pt x="46" y="460"/>
                  </a:lnTo>
                  <a:lnTo>
                    <a:pt x="36" y="450"/>
                  </a:lnTo>
                  <a:lnTo>
                    <a:pt x="26" y="439"/>
                  </a:lnTo>
                  <a:lnTo>
                    <a:pt x="18" y="427"/>
                  </a:lnTo>
                  <a:lnTo>
                    <a:pt x="11" y="413"/>
                  </a:lnTo>
                  <a:lnTo>
                    <a:pt x="7" y="398"/>
                  </a:lnTo>
                  <a:lnTo>
                    <a:pt x="2" y="382"/>
                  </a:lnTo>
                  <a:lnTo>
                    <a:pt x="1" y="365"/>
                  </a:lnTo>
                  <a:lnTo>
                    <a:pt x="0" y="345"/>
                  </a:lnTo>
                  <a:lnTo>
                    <a:pt x="0" y="337"/>
                  </a:lnTo>
                  <a:lnTo>
                    <a:pt x="1" y="327"/>
                  </a:lnTo>
                  <a:lnTo>
                    <a:pt x="124" y="327"/>
                  </a:lnTo>
                  <a:lnTo>
                    <a:pt x="124" y="341"/>
                  </a:lnTo>
                  <a:lnTo>
                    <a:pt x="125" y="359"/>
                  </a:lnTo>
                  <a:lnTo>
                    <a:pt x="128" y="375"/>
                  </a:lnTo>
                  <a:lnTo>
                    <a:pt x="130" y="382"/>
                  </a:lnTo>
                  <a:lnTo>
                    <a:pt x="133" y="388"/>
                  </a:lnTo>
                  <a:lnTo>
                    <a:pt x="136" y="394"/>
                  </a:lnTo>
                  <a:lnTo>
                    <a:pt x="140" y="398"/>
                  </a:lnTo>
                  <a:lnTo>
                    <a:pt x="144" y="402"/>
                  </a:lnTo>
                  <a:lnTo>
                    <a:pt x="148" y="405"/>
                  </a:lnTo>
                  <a:lnTo>
                    <a:pt x="154" y="409"/>
                  </a:lnTo>
                  <a:lnTo>
                    <a:pt x="161" y="411"/>
                  </a:lnTo>
                  <a:lnTo>
                    <a:pt x="175" y="414"/>
                  </a:lnTo>
                  <a:lnTo>
                    <a:pt x="192" y="416"/>
                  </a:lnTo>
                  <a:lnTo>
                    <a:pt x="205" y="414"/>
                  </a:lnTo>
                  <a:lnTo>
                    <a:pt x="217" y="412"/>
                  </a:lnTo>
                  <a:lnTo>
                    <a:pt x="228" y="409"/>
                  </a:lnTo>
                  <a:lnTo>
                    <a:pt x="237" y="403"/>
                  </a:lnTo>
                  <a:lnTo>
                    <a:pt x="244" y="396"/>
                  </a:lnTo>
                  <a:lnTo>
                    <a:pt x="248" y="389"/>
                  </a:lnTo>
                  <a:lnTo>
                    <a:pt x="252" y="380"/>
                  </a:lnTo>
                  <a:lnTo>
                    <a:pt x="253" y="370"/>
                  </a:lnTo>
                  <a:lnTo>
                    <a:pt x="252" y="363"/>
                  </a:lnTo>
                  <a:lnTo>
                    <a:pt x="248" y="356"/>
                  </a:lnTo>
                  <a:lnTo>
                    <a:pt x="244" y="349"/>
                  </a:lnTo>
                  <a:lnTo>
                    <a:pt x="236" y="341"/>
                  </a:lnTo>
                  <a:lnTo>
                    <a:pt x="226" y="333"/>
                  </a:lnTo>
                  <a:lnTo>
                    <a:pt x="216" y="325"/>
                  </a:lnTo>
                  <a:lnTo>
                    <a:pt x="202" y="317"/>
                  </a:lnTo>
                  <a:lnTo>
                    <a:pt x="187" y="307"/>
                  </a:lnTo>
                  <a:lnTo>
                    <a:pt x="161" y="294"/>
                  </a:lnTo>
                  <a:lnTo>
                    <a:pt x="154" y="290"/>
                  </a:lnTo>
                  <a:lnTo>
                    <a:pt x="120" y="270"/>
                  </a:lnTo>
                  <a:lnTo>
                    <a:pt x="88" y="250"/>
                  </a:lnTo>
                  <a:lnTo>
                    <a:pt x="75" y="240"/>
                  </a:lnTo>
                  <a:lnTo>
                    <a:pt x="63" y="229"/>
                  </a:lnTo>
                  <a:lnTo>
                    <a:pt x="52" y="219"/>
                  </a:lnTo>
                  <a:lnTo>
                    <a:pt x="41" y="210"/>
                  </a:lnTo>
                  <a:lnTo>
                    <a:pt x="33" y="199"/>
                  </a:lnTo>
                  <a:lnTo>
                    <a:pt x="25" y="189"/>
                  </a:lnTo>
                  <a:lnTo>
                    <a:pt x="18" y="179"/>
                  </a:lnTo>
                  <a:lnTo>
                    <a:pt x="14" y="169"/>
                  </a:lnTo>
                  <a:lnTo>
                    <a:pt x="9" y="159"/>
                  </a:lnTo>
                  <a:lnTo>
                    <a:pt x="7" y="149"/>
                  </a:lnTo>
                  <a:lnTo>
                    <a:pt x="5" y="140"/>
                  </a:lnTo>
                  <a:lnTo>
                    <a:pt x="5" y="129"/>
                  </a:lnTo>
                  <a:lnTo>
                    <a:pt x="5" y="114"/>
                  </a:lnTo>
                  <a:lnTo>
                    <a:pt x="7" y="100"/>
                  </a:lnTo>
                  <a:lnTo>
                    <a:pt x="10" y="87"/>
                  </a:lnTo>
                  <a:lnTo>
                    <a:pt x="16" y="74"/>
                  </a:lnTo>
                  <a:lnTo>
                    <a:pt x="23" y="63"/>
                  </a:lnTo>
                  <a:lnTo>
                    <a:pt x="31" y="52"/>
                  </a:lnTo>
                  <a:lnTo>
                    <a:pt x="41" y="43"/>
                  </a:lnTo>
                  <a:lnTo>
                    <a:pt x="53" y="34"/>
                  </a:lnTo>
                  <a:lnTo>
                    <a:pt x="65" y="26"/>
                  </a:lnTo>
                  <a:lnTo>
                    <a:pt x="80" y="19"/>
                  </a:lnTo>
                  <a:lnTo>
                    <a:pt x="95" y="14"/>
                  </a:lnTo>
                  <a:lnTo>
                    <a:pt x="113" y="10"/>
                  </a:lnTo>
                  <a:lnTo>
                    <a:pt x="131" y="5"/>
                  </a:lnTo>
                  <a:lnTo>
                    <a:pt x="151" y="3"/>
                  </a:lnTo>
                  <a:lnTo>
                    <a:pt x="172" y="2"/>
                  </a:lnTo>
                  <a:lnTo>
                    <a:pt x="194" y="0"/>
                  </a:lnTo>
                  <a:lnTo>
                    <a:pt x="216" y="2"/>
                  </a:lnTo>
                  <a:lnTo>
                    <a:pt x="237" y="3"/>
                  </a:lnTo>
                  <a:lnTo>
                    <a:pt x="255" y="6"/>
                  </a:lnTo>
                  <a:lnTo>
                    <a:pt x="274" y="10"/>
                  </a:lnTo>
                  <a:lnTo>
                    <a:pt x="290" y="15"/>
                  </a:lnTo>
                  <a:lnTo>
                    <a:pt x="305" y="21"/>
                  </a:lnTo>
                  <a:lnTo>
                    <a:pt x="317" y="29"/>
                  </a:lnTo>
                  <a:lnTo>
                    <a:pt x="330" y="37"/>
                  </a:lnTo>
                  <a:lnTo>
                    <a:pt x="340" y="48"/>
                  </a:lnTo>
                  <a:lnTo>
                    <a:pt x="350" y="58"/>
                  </a:lnTo>
                  <a:lnTo>
                    <a:pt x="356" y="69"/>
                  </a:lnTo>
                  <a:lnTo>
                    <a:pt x="363" y="83"/>
                  </a:lnTo>
                  <a:lnTo>
                    <a:pt x="368" y="98"/>
                  </a:lnTo>
                  <a:lnTo>
                    <a:pt x="371" y="113"/>
                  </a:lnTo>
                  <a:lnTo>
                    <a:pt x="374" y="130"/>
                  </a:lnTo>
                  <a:lnTo>
                    <a:pt x="375" y="148"/>
                  </a:lnTo>
                  <a:lnTo>
                    <a:pt x="375" y="158"/>
                  </a:lnTo>
                  <a:lnTo>
                    <a:pt x="253" y="158"/>
                  </a:lnTo>
                  <a:lnTo>
                    <a:pt x="253" y="148"/>
                  </a:lnTo>
                  <a:lnTo>
                    <a:pt x="253" y="132"/>
                  </a:lnTo>
                  <a:lnTo>
                    <a:pt x="249" y="119"/>
                  </a:lnTo>
                  <a:lnTo>
                    <a:pt x="247" y="112"/>
                  </a:lnTo>
                  <a:lnTo>
                    <a:pt x="244" y="107"/>
                  </a:lnTo>
                  <a:lnTo>
                    <a:pt x="241" y="103"/>
                  </a:lnTo>
                  <a:lnTo>
                    <a:pt x="237" y="98"/>
                  </a:lnTo>
                  <a:lnTo>
                    <a:pt x="232" y="95"/>
                  </a:lnTo>
                  <a:lnTo>
                    <a:pt x="228" y="91"/>
                  </a:lnTo>
                  <a:lnTo>
                    <a:pt x="216" y="86"/>
                  </a:lnTo>
                  <a:lnTo>
                    <a:pt x="202" y="83"/>
                  </a:lnTo>
                  <a:lnTo>
                    <a:pt x="186" y="82"/>
                  </a:lnTo>
                  <a:lnTo>
                    <a:pt x="174" y="83"/>
                  </a:lnTo>
                  <a:lnTo>
                    <a:pt x="163" y="84"/>
                  </a:lnTo>
                  <a:lnTo>
                    <a:pt x="153" y="88"/>
                  </a:lnTo>
                  <a:lnTo>
                    <a:pt x="145" y="94"/>
                  </a:lnTo>
                  <a:lnTo>
                    <a:pt x="138" y="99"/>
                  </a:lnTo>
                  <a:lnTo>
                    <a:pt x="133" y="106"/>
                  </a:lnTo>
                  <a:lnTo>
                    <a:pt x="131" y="114"/>
                  </a:lnTo>
                  <a:lnTo>
                    <a:pt x="130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37"/>
            <p:cNvSpPr>
              <a:spLocks/>
            </p:cNvSpPr>
            <p:nvPr userDrawn="1"/>
          </p:nvSpPr>
          <p:spPr bwMode="auto">
            <a:xfrm>
              <a:off x="738" y="825"/>
              <a:ext cx="45" cy="35"/>
            </a:xfrm>
            <a:custGeom>
              <a:avLst/>
              <a:gdLst>
                <a:gd name="T0" fmla="*/ 0 w 135"/>
                <a:gd name="T1" fmla="*/ 4 h 105"/>
                <a:gd name="T2" fmla="*/ 5 w 135"/>
                <a:gd name="T3" fmla="*/ 4 h 105"/>
                <a:gd name="T4" fmla="*/ 5 w 135"/>
                <a:gd name="T5" fmla="*/ 3 h 105"/>
                <a:gd name="T6" fmla="*/ 5 w 135"/>
                <a:gd name="T7" fmla="*/ 3 h 105"/>
                <a:gd name="T8" fmla="*/ 5 w 135"/>
                <a:gd name="T9" fmla="*/ 2 h 105"/>
                <a:gd name="T10" fmla="*/ 5 w 135"/>
                <a:gd name="T11" fmla="*/ 2 h 105"/>
                <a:gd name="T12" fmla="*/ 5 w 135"/>
                <a:gd name="T13" fmla="*/ 1 h 105"/>
                <a:gd name="T14" fmla="*/ 5 w 135"/>
                <a:gd name="T15" fmla="*/ 1 h 105"/>
                <a:gd name="T16" fmla="*/ 5 w 135"/>
                <a:gd name="T17" fmla="*/ 1 h 105"/>
                <a:gd name="T18" fmla="*/ 4 w 135"/>
                <a:gd name="T19" fmla="*/ 1 h 105"/>
                <a:gd name="T20" fmla="*/ 4 w 135"/>
                <a:gd name="T21" fmla="*/ 1 h 105"/>
                <a:gd name="T22" fmla="*/ 4 w 135"/>
                <a:gd name="T23" fmla="*/ 1 h 105"/>
                <a:gd name="T24" fmla="*/ 4 w 135"/>
                <a:gd name="T25" fmla="*/ 0 h 105"/>
                <a:gd name="T26" fmla="*/ 4 w 135"/>
                <a:gd name="T27" fmla="*/ 0 h 105"/>
                <a:gd name="T28" fmla="*/ 4 w 135"/>
                <a:gd name="T29" fmla="*/ 0 h 105"/>
                <a:gd name="T30" fmla="*/ 3 w 135"/>
                <a:gd name="T31" fmla="*/ 0 h 105"/>
                <a:gd name="T32" fmla="*/ 3 w 135"/>
                <a:gd name="T33" fmla="*/ 0 h 105"/>
                <a:gd name="T34" fmla="*/ 2 w 135"/>
                <a:gd name="T35" fmla="*/ 0 h 105"/>
                <a:gd name="T36" fmla="*/ 2 w 135"/>
                <a:gd name="T37" fmla="*/ 0 h 105"/>
                <a:gd name="T38" fmla="*/ 2 w 135"/>
                <a:gd name="T39" fmla="*/ 0 h 105"/>
                <a:gd name="T40" fmla="*/ 2 w 135"/>
                <a:gd name="T41" fmla="*/ 0 h 105"/>
                <a:gd name="T42" fmla="*/ 1 w 135"/>
                <a:gd name="T43" fmla="*/ 0 h 105"/>
                <a:gd name="T44" fmla="*/ 1 w 135"/>
                <a:gd name="T45" fmla="*/ 0 h 105"/>
                <a:gd name="T46" fmla="*/ 1 w 135"/>
                <a:gd name="T47" fmla="*/ 0 h 105"/>
                <a:gd name="T48" fmla="*/ 1 w 135"/>
                <a:gd name="T49" fmla="*/ 1 h 105"/>
                <a:gd name="T50" fmla="*/ 1 w 135"/>
                <a:gd name="T51" fmla="*/ 1 h 105"/>
                <a:gd name="T52" fmla="*/ 1 w 135"/>
                <a:gd name="T53" fmla="*/ 1 h 105"/>
                <a:gd name="T54" fmla="*/ 0 w 135"/>
                <a:gd name="T55" fmla="*/ 1 h 105"/>
                <a:gd name="T56" fmla="*/ 0 w 135"/>
                <a:gd name="T57" fmla="*/ 1 h 105"/>
                <a:gd name="T58" fmla="*/ 0 w 135"/>
                <a:gd name="T59" fmla="*/ 1 h 105"/>
                <a:gd name="T60" fmla="*/ 0 w 135"/>
                <a:gd name="T61" fmla="*/ 2 h 105"/>
                <a:gd name="T62" fmla="*/ 0 w 135"/>
                <a:gd name="T63" fmla="*/ 2 h 105"/>
                <a:gd name="T64" fmla="*/ 0 w 135"/>
                <a:gd name="T65" fmla="*/ 3 h 105"/>
                <a:gd name="T66" fmla="*/ 0 w 135"/>
                <a:gd name="T67" fmla="*/ 3 h 105"/>
                <a:gd name="T68" fmla="*/ 0 w 135"/>
                <a:gd name="T69" fmla="*/ 4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5" h="105">
                  <a:moveTo>
                    <a:pt x="2" y="105"/>
                  </a:moveTo>
                  <a:lnTo>
                    <a:pt x="135" y="105"/>
                  </a:lnTo>
                  <a:lnTo>
                    <a:pt x="135" y="85"/>
                  </a:lnTo>
                  <a:lnTo>
                    <a:pt x="134" y="64"/>
                  </a:lnTo>
                  <a:lnTo>
                    <a:pt x="132" y="44"/>
                  </a:lnTo>
                  <a:lnTo>
                    <a:pt x="129" y="37"/>
                  </a:lnTo>
                  <a:lnTo>
                    <a:pt x="126" y="30"/>
                  </a:lnTo>
                  <a:lnTo>
                    <a:pt x="123" y="23"/>
                  </a:lnTo>
                  <a:lnTo>
                    <a:pt x="120" y="19"/>
                  </a:lnTo>
                  <a:lnTo>
                    <a:pt x="115" y="14"/>
                  </a:lnTo>
                  <a:lnTo>
                    <a:pt x="111" y="11"/>
                  </a:lnTo>
                  <a:lnTo>
                    <a:pt x="105" y="7"/>
                  </a:lnTo>
                  <a:lnTo>
                    <a:pt x="99" y="5"/>
                  </a:lnTo>
                  <a:lnTo>
                    <a:pt x="92" y="3"/>
                  </a:lnTo>
                  <a:lnTo>
                    <a:pt x="84" y="2"/>
                  </a:lnTo>
                  <a:lnTo>
                    <a:pt x="67" y="0"/>
                  </a:lnTo>
                  <a:lnTo>
                    <a:pt x="51" y="2"/>
                  </a:lnTo>
                  <a:lnTo>
                    <a:pt x="43" y="3"/>
                  </a:lnTo>
                  <a:lnTo>
                    <a:pt x="36" y="5"/>
                  </a:lnTo>
                  <a:lnTo>
                    <a:pt x="30" y="8"/>
                  </a:lnTo>
                  <a:lnTo>
                    <a:pt x="25" y="11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12" y="25"/>
                  </a:lnTo>
                  <a:lnTo>
                    <a:pt x="10" y="30"/>
                  </a:lnTo>
                  <a:lnTo>
                    <a:pt x="6" y="37"/>
                  </a:lnTo>
                  <a:lnTo>
                    <a:pt x="4" y="45"/>
                  </a:lnTo>
                  <a:lnTo>
                    <a:pt x="2" y="64"/>
                  </a:lnTo>
                  <a:lnTo>
                    <a:pt x="0" y="85"/>
                  </a:lnTo>
                  <a:lnTo>
                    <a:pt x="2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38"/>
            <p:cNvSpPr>
              <a:spLocks/>
            </p:cNvSpPr>
            <p:nvPr userDrawn="1"/>
          </p:nvSpPr>
          <p:spPr bwMode="auto">
            <a:xfrm>
              <a:off x="739" y="885"/>
              <a:ext cx="68" cy="50"/>
            </a:xfrm>
            <a:custGeom>
              <a:avLst/>
              <a:gdLst>
                <a:gd name="T0" fmla="*/ 8 w 204"/>
                <a:gd name="T1" fmla="*/ 0 h 150"/>
                <a:gd name="T2" fmla="*/ 0 w 204"/>
                <a:gd name="T3" fmla="*/ 0 h 150"/>
                <a:gd name="T4" fmla="*/ 0 w 204"/>
                <a:gd name="T5" fmla="*/ 0 h 150"/>
                <a:gd name="T6" fmla="*/ 0 w 204"/>
                <a:gd name="T7" fmla="*/ 0 h 150"/>
                <a:gd name="T8" fmla="*/ 0 w 204"/>
                <a:gd name="T9" fmla="*/ 0 h 150"/>
                <a:gd name="T10" fmla="*/ 0 w 204"/>
                <a:gd name="T11" fmla="*/ 1 h 150"/>
                <a:gd name="T12" fmla="*/ 0 w 204"/>
                <a:gd name="T13" fmla="*/ 1 h 150"/>
                <a:gd name="T14" fmla="*/ 0 w 204"/>
                <a:gd name="T15" fmla="*/ 2 h 150"/>
                <a:gd name="T16" fmla="*/ 0 w 204"/>
                <a:gd name="T17" fmla="*/ 3 h 150"/>
                <a:gd name="T18" fmla="*/ 0 w 204"/>
                <a:gd name="T19" fmla="*/ 4 h 150"/>
                <a:gd name="T20" fmla="*/ 0 w 204"/>
                <a:gd name="T21" fmla="*/ 4 h 150"/>
                <a:gd name="T22" fmla="*/ 0 w 204"/>
                <a:gd name="T23" fmla="*/ 4 h 150"/>
                <a:gd name="T24" fmla="*/ 1 w 204"/>
                <a:gd name="T25" fmla="*/ 5 h 150"/>
                <a:gd name="T26" fmla="*/ 1 w 204"/>
                <a:gd name="T27" fmla="*/ 5 h 150"/>
                <a:gd name="T28" fmla="*/ 1 w 204"/>
                <a:gd name="T29" fmla="*/ 5 h 150"/>
                <a:gd name="T30" fmla="*/ 1 w 204"/>
                <a:gd name="T31" fmla="*/ 5 h 150"/>
                <a:gd name="T32" fmla="*/ 1 w 204"/>
                <a:gd name="T33" fmla="*/ 5 h 150"/>
                <a:gd name="T34" fmla="*/ 1 w 204"/>
                <a:gd name="T35" fmla="*/ 5 h 150"/>
                <a:gd name="T36" fmla="*/ 2 w 204"/>
                <a:gd name="T37" fmla="*/ 5 h 150"/>
                <a:gd name="T38" fmla="*/ 2 w 204"/>
                <a:gd name="T39" fmla="*/ 6 h 150"/>
                <a:gd name="T40" fmla="*/ 2 w 204"/>
                <a:gd name="T41" fmla="*/ 6 h 150"/>
                <a:gd name="T42" fmla="*/ 3 w 204"/>
                <a:gd name="T43" fmla="*/ 6 h 150"/>
                <a:gd name="T44" fmla="*/ 3 w 204"/>
                <a:gd name="T45" fmla="*/ 6 h 150"/>
                <a:gd name="T46" fmla="*/ 3 w 204"/>
                <a:gd name="T47" fmla="*/ 6 h 150"/>
                <a:gd name="T48" fmla="*/ 3 w 204"/>
                <a:gd name="T49" fmla="*/ 6 h 150"/>
                <a:gd name="T50" fmla="*/ 3 w 204"/>
                <a:gd name="T51" fmla="*/ 5 h 150"/>
                <a:gd name="T52" fmla="*/ 4 w 204"/>
                <a:gd name="T53" fmla="*/ 5 h 150"/>
                <a:gd name="T54" fmla="*/ 4 w 204"/>
                <a:gd name="T55" fmla="*/ 5 h 150"/>
                <a:gd name="T56" fmla="*/ 4 w 204"/>
                <a:gd name="T57" fmla="*/ 5 h 150"/>
                <a:gd name="T58" fmla="*/ 4 w 204"/>
                <a:gd name="T59" fmla="*/ 5 h 150"/>
                <a:gd name="T60" fmla="*/ 4 w 204"/>
                <a:gd name="T61" fmla="*/ 5 h 150"/>
                <a:gd name="T62" fmla="*/ 4 w 204"/>
                <a:gd name="T63" fmla="*/ 5 h 150"/>
                <a:gd name="T64" fmla="*/ 5 w 204"/>
                <a:gd name="T65" fmla="*/ 5 h 150"/>
                <a:gd name="T66" fmla="*/ 5 w 204"/>
                <a:gd name="T67" fmla="*/ 4 h 150"/>
                <a:gd name="T68" fmla="*/ 5 w 204"/>
                <a:gd name="T69" fmla="*/ 4 h 150"/>
                <a:gd name="T70" fmla="*/ 5 w 204"/>
                <a:gd name="T71" fmla="*/ 4 h 150"/>
                <a:gd name="T72" fmla="*/ 5 w 204"/>
                <a:gd name="T73" fmla="*/ 3 h 150"/>
                <a:gd name="T74" fmla="*/ 5 w 204"/>
                <a:gd name="T75" fmla="*/ 2 h 150"/>
                <a:gd name="T76" fmla="*/ 7 w 204"/>
                <a:gd name="T77" fmla="*/ 2 h 150"/>
                <a:gd name="T78" fmla="*/ 8 w 204"/>
                <a:gd name="T79" fmla="*/ 0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150">
                  <a:moveTo>
                    <a:pt x="204" y="0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0" y="30"/>
                  </a:lnTo>
                  <a:lnTo>
                    <a:pt x="1" y="61"/>
                  </a:lnTo>
                  <a:lnTo>
                    <a:pt x="3" y="87"/>
                  </a:lnTo>
                  <a:lnTo>
                    <a:pt x="5" y="98"/>
                  </a:lnTo>
                  <a:lnTo>
                    <a:pt x="9" y="108"/>
                  </a:lnTo>
                  <a:lnTo>
                    <a:pt x="11" y="116"/>
                  </a:lnTo>
                  <a:lnTo>
                    <a:pt x="15" y="124"/>
                  </a:lnTo>
                  <a:lnTo>
                    <a:pt x="19" y="130"/>
                  </a:lnTo>
                  <a:lnTo>
                    <a:pt x="24" y="135"/>
                  </a:lnTo>
                  <a:lnTo>
                    <a:pt x="29" y="140"/>
                  </a:lnTo>
                  <a:lnTo>
                    <a:pt x="36" y="144"/>
                  </a:lnTo>
                  <a:lnTo>
                    <a:pt x="43" y="147"/>
                  </a:lnTo>
                  <a:lnTo>
                    <a:pt x="51" y="149"/>
                  </a:lnTo>
                  <a:lnTo>
                    <a:pt x="59" y="150"/>
                  </a:lnTo>
                  <a:lnTo>
                    <a:pt x="69" y="150"/>
                  </a:lnTo>
                  <a:lnTo>
                    <a:pt x="77" y="150"/>
                  </a:lnTo>
                  <a:lnTo>
                    <a:pt x="85" y="149"/>
                  </a:lnTo>
                  <a:lnTo>
                    <a:pt x="93" y="147"/>
                  </a:lnTo>
                  <a:lnTo>
                    <a:pt x="100" y="145"/>
                  </a:lnTo>
                  <a:lnTo>
                    <a:pt x="105" y="142"/>
                  </a:lnTo>
                  <a:lnTo>
                    <a:pt x="111" y="138"/>
                  </a:lnTo>
                  <a:lnTo>
                    <a:pt x="117" y="134"/>
                  </a:lnTo>
                  <a:lnTo>
                    <a:pt x="120" y="129"/>
                  </a:lnTo>
                  <a:lnTo>
                    <a:pt x="125" y="123"/>
                  </a:lnTo>
                  <a:lnTo>
                    <a:pt x="128" y="116"/>
                  </a:lnTo>
                  <a:lnTo>
                    <a:pt x="131" y="109"/>
                  </a:lnTo>
                  <a:lnTo>
                    <a:pt x="133" y="101"/>
                  </a:lnTo>
                  <a:lnTo>
                    <a:pt x="136" y="81"/>
                  </a:lnTo>
                  <a:lnTo>
                    <a:pt x="138" y="58"/>
                  </a:lnTo>
                  <a:lnTo>
                    <a:pt x="195" y="58"/>
                  </a:lnTo>
                  <a:lnTo>
                    <a:pt x="2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44" name="Imagem 43">
            <a:extLst>
              <a:ext uri="{FF2B5EF4-FFF2-40B4-BE49-F238E27FC236}">
                <a16:creationId xmlns:a16="http://schemas.microsoft.com/office/drawing/2014/main" id="{1948E842-3CEE-6046-A321-63F2151C1E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1" y="5513378"/>
            <a:ext cx="1262401" cy="10668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t-PT" sz="2400" b="1" kern="0" dirty="0">
                <a:solidFill>
                  <a:srgbClr val="3D9A4F"/>
                </a:solidFill>
                <a:latin typeface="Arial"/>
                <a:ea typeface="ＭＳ Ｐゴシック" charset="-128"/>
                <a:cs typeface="ＭＳ Ｐゴシック" charset="0"/>
              </a:defRPr>
            </a:lvl1pPr>
          </a:lstStyle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0" y="1520825"/>
            <a:ext cx="121888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62" name="Rectangle 38"/>
          <p:cNvSpPr>
            <a:spLocks noChangeArrowheads="1"/>
          </p:cNvSpPr>
          <p:nvPr userDrawn="1"/>
        </p:nvSpPr>
        <p:spPr bwMode="auto">
          <a:xfrm rot="10800000" flipV="1">
            <a:off x="0" y="1"/>
            <a:ext cx="12188825" cy="512763"/>
          </a:xfrm>
          <a:prstGeom prst="rect">
            <a:avLst/>
          </a:prstGeom>
          <a:solidFill>
            <a:srgbClr val="43A75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43A75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PT" dirty="0">
              <a:latin typeface="Arial" charset="0"/>
              <a:cs typeface="+mn-cs"/>
            </a:endParaRPr>
          </a:p>
        </p:txBody>
      </p:sp>
      <p:sp>
        <p:nvSpPr>
          <p:cNvPr id="1072" name="Rectangle 48"/>
          <p:cNvSpPr>
            <a:spLocks noChangeArrowheads="1"/>
          </p:cNvSpPr>
          <p:nvPr userDrawn="1"/>
        </p:nvSpPr>
        <p:spPr bwMode="auto">
          <a:xfrm flipV="1">
            <a:off x="0" y="6823077"/>
            <a:ext cx="12188825" cy="34925"/>
          </a:xfrm>
          <a:prstGeom prst="rect">
            <a:avLst/>
          </a:prstGeom>
          <a:solidFill>
            <a:srgbClr val="43A7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479" y="1233490"/>
            <a:ext cx="11181554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103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70809" y="765177"/>
            <a:ext cx="11230224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grpSp>
        <p:nvGrpSpPr>
          <p:cNvPr id="37" name="Group 103"/>
          <p:cNvGrpSpPr>
            <a:grpSpLocks/>
          </p:cNvGrpSpPr>
          <p:nvPr userDrawn="1"/>
        </p:nvGrpSpPr>
        <p:grpSpPr bwMode="auto">
          <a:xfrm>
            <a:off x="10970419" y="6156325"/>
            <a:ext cx="935037" cy="620713"/>
            <a:chOff x="1610" y="2387"/>
            <a:chExt cx="839" cy="557"/>
          </a:xfrm>
        </p:grpSpPr>
        <p:sp>
          <p:nvSpPr>
            <p:cNvPr id="38" name="Freeform 82"/>
            <p:cNvSpPr>
              <a:spLocks/>
            </p:cNvSpPr>
            <p:nvPr userDrawn="1"/>
          </p:nvSpPr>
          <p:spPr bwMode="auto">
            <a:xfrm>
              <a:off x="1634" y="2887"/>
              <a:ext cx="41" cy="5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110"/>
                </a:cxn>
                <a:cxn ang="0">
                  <a:pos x="42" y="110"/>
                </a:cxn>
                <a:cxn ang="0">
                  <a:pos x="42" y="126"/>
                </a:cxn>
                <a:cxn ang="0">
                  <a:pos x="42" y="126"/>
                </a:cxn>
                <a:cxn ang="0">
                  <a:pos x="43" y="129"/>
                </a:cxn>
                <a:cxn ang="0">
                  <a:pos x="44" y="132"/>
                </a:cxn>
                <a:cxn ang="0">
                  <a:pos x="46" y="135"/>
                </a:cxn>
                <a:cxn ang="0">
                  <a:pos x="49" y="137"/>
                </a:cxn>
                <a:cxn ang="0">
                  <a:pos x="49" y="137"/>
                </a:cxn>
                <a:cxn ang="0">
                  <a:pos x="55" y="141"/>
                </a:cxn>
                <a:cxn ang="0">
                  <a:pos x="61" y="142"/>
                </a:cxn>
                <a:cxn ang="0">
                  <a:pos x="61" y="142"/>
                </a:cxn>
                <a:cxn ang="0">
                  <a:pos x="66" y="141"/>
                </a:cxn>
                <a:cxn ang="0">
                  <a:pos x="71" y="140"/>
                </a:cxn>
                <a:cxn ang="0">
                  <a:pos x="74" y="136"/>
                </a:cxn>
                <a:cxn ang="0">
                  <a:pos x="77" y="133"/>
                </a:cxn>
                <a:cxn ang="0">
                  <a:pos x="77" y="133"/>
                </a:cxn>
                <a:cxn ang="0">
                  <a:pos x="79" y="130"/>
                </a:cxn>
                <a:cxn ang="0">
                  <a:pos x="80" y="125"/>
                </a:cxn>
                <a:cxn ang="0">
                  <a:pos x="81" y="110"/>
                </a:cxn>
                <a:cxn ang="0">
                  <a:pos x="81" y="0"/>
                </a:cxn>
                <a:cxn ang="0">
                  <a:pos x="123" y="0"/>
                </a:cxn>
                <a:cxn ang="0">
                  <a:pos x="123" y="110"/>
                </a:cxn>
                <a:cxn ang="0">
                  <a:pos x="123" y="110"/>
                </a:cxn>
                <a:cxn ang="0">
                  <a:pos x="123" y="123"/>
                </a:cxn>
                <a:cxn ang="0">
                  <a:pos x="122" y="132"/>
                </a:cxn>
                <a:cxn ang="0">
                  <a:pos x="122" y="132"/>
                </a:cxn>
                <a:cxn ang="0">
                  <a:pos x="118" y="140"/>
                </a:cxn>
                <a:cxn ang="0">
                  <a:pos x="115" y="146"/>
                </a:cxn>
                <a:cxn ang="0">
                  <a:pos x="115" y="146"/>
                </a:cxn>
                <a:cxn ang="0">
                  <a:pos x="111" y="152"/>
                </a:cxn>
                <a:cxn ang="0">
                  <a:pos x="106" y="158"/>
                </a:cxn>
                <a:cxn ang="0">
                  <a:pos x="100" y="161"/>
                </a:cxn>
                <a:cxn ang="0">
                  <a:pos x="94" y="165"/>
                </a:cxn>
                <a:cxn ang="0">
                  <a:pos x="87" y="167"/>
                </a:cxn>
                <a:cxn ang="0">
                  <a:pos x="78" y="169"/>
                </a:cxn>
                <a:cxn ang="0">
                  <a:pos x="70" y="170"/>
                </a:cxn>
                <a:cxn ang="0">
                  <a:pos x="60" y="170"/>
                </a:cxn>
                <a:cxn ang="0">
                  <a:pos x="60" y="170"/>
                </a:cxn>
                <a:cxn ang="0">
                  <a:pos x="45" y="169"/>
                </a:cxn>
                <a:cxn ang="0">
                  <a:pos x="39" y="168"/>
                </a:cxn>
                <a:cxn ang="0">
                  <a:pos x="32" y="166"/>
                </a:cxn>
                <a:cxn ang="0">
                  <a:pos x="27" y="164"/>
                </a:cxn>
                <a:cxn ang="0">
                  <a:pos x="22" y="161"/>
                </a:cxn>
                <a:cxn ang="0">
                  <a:pos x="16" y="157"/>
                </a:cxn>
                <a:cxn ang="0">
                  <a:pos x="12" y="152"/>
                </a:cxn>
                <a:cxn ang="0">
                  <a:pos x="12" y="152"/>
                </a:cxn>
                <a:cxn ang="0">
                  <a:pos x="8" y="147"/>
                </a:cxn>
                <a:cxn ang="0">
                  <a:pos x="5" y="142"/>
                </a:cxn>
                <a:cxn ang="0">
                  <a:pos x="2" y="135"/>
                </a:cxn>
                <a:cxn ang="0">
                  <a:pos x="1" y="129"/>
                </a:cxn>
                <a:cxn ang="0">
                  <a:pos x="1" y="129"/>
                </a:cxn>
                <a:cxn ang="0">
                  <a:pos x="0" y="118"/>
                </a:cxn>
                <a:cxn ang="0">
                  <a:pos x="0" y="106"/>
                </a:cxn>
                <a:cxn ang="0">
                  <a:pos x="0" y="0"/>
                </a:cxn>
                <a:cxn ang="0">
                  <a:pos x="42" y="0"/>
                </a:cxn>
              </a:cxnLst>
              <a:rect l="0" t="0" r="r" b="b"/>
              <a:pathLst>
                <a:path w="123" h="170">
                  <a:moveTo>
                    <a:pt x="42" y="0"/>
                  </a:moveTo>
                  <a:lnTo>
                    <a:pt x="42" y="110"/>
                  </a:lnTo>
                  <a:lnTo>
                    <a:pt x="42" y="110"/>
                  </a:lnTo>
                  <a:lnTo>
                    <a:pt x="42" y="126"/>
                  </a:lnTo>
                  <a:lnTo>
                    <a:pt x="42" y="126"/>
                  </a:lnTo>
                  <a:lnTo>
                    <a:pt x="43" y="129"/>
                  </a:lnTo>
                  <a:lnTo>
                    <a:pt x="44" y="132"/>
                  </a:lnTo>
                  <a:lnTo>
                    <a:pt x="46" y="135"/>
                  </a:lnTo>
                  <a:lnTo>
                    <a:pt x="49" y="137"/>
                  </a:lnTo>
                  <a:lnTo>
                    <a:pt x="49" y="137"/>
                  </a:lnTo>
                  <a:lnTo>
                    <a:pt x="55" y="141"/>
                  </a:lnTo>
                  <a:lnTo>
                    <a:pt x="61" y="142"/>
                  </a:lnTo>
                  <a:lnTo>
                    <a:pt x="61" y="142"/>
                  </a:lnTo>
                  <a:lnTo>
                    <a:pt x="66" y="141"/>
                  </a:lnTo>
                  <a:lnTo>
                    <a:pt x="71" y="140"/>
                  </a:lnTo>
                  <a:lnTo>
                    <a:pt x="74" y="136"/>
                  </a:lnTo>
                  <a:lnTo>
                    <a:pt x="77" y="133"/>
                  </a:lnTo>
                  <a:lnTo>
                    <a:pt x="77" y="133"/>
                  </a:lnTo>
                  <a:lnTo>
                    <a:pt x="79" y="130"/>
                  </a:lnTo>
                  <a:lnTo>
                    <a:pt x="80" y="125"/>
                  </a:lnTo>
                  <a:lnTo>
                    <a:pt x="81" y="110"/>
                  </a:lnTo>
                  <a:lnTo>
                    <a:pt x="81" y="0"/>
                  </a:lnTo>
                  <a:lnTo>
                    <a:pt x="123" y="0"/>
                  </a:lnTo>
                  <a:lnTo>
                    <a:pt x="123" y="110"/>
                  </a:lnTo>
                  <a:lnTo>
                    <a:pt x="123" y="110"/>
                  </a:lnTo>
                  <a:lnTo>
                    <a:pt x="123" y="123"/>
                  </a:lnTo>
                  <a:lnTo>
                    <a:pt x="122" y="132"/>
                  </a:lnTo>
                  <a:lnTo>
                    <a:pt x="122" y="132"/>
                  </a:lnTo>
                  <a:lnTo>
                    <a:pt x="118" y="140"/>
                  </a:lnTo>
                  <a:lnTo>
                    <a:pt x="115" y="146"/>
                  </a:lnTo>
                  <a:lnTo>
                    <a:pt x="115" y="146"/>
                  </a:lnTo>
                  <a:lnTo>
                    <a:pt x="111" y="152"/>
                  </a:lnTo>
                  <a:lnTo>
                    <a:pt x="106" y="158"/>
                  </a:lnTo>
                  <a:lnTo>
                    <a:pt x="100" y="161"/>
                  </a:lnTo>
                  <a:lnTo>
                    <a:pt x="94" y="165"/>
                  </a:lnTo>
                  <a:lnTo>
                    <a:pt x="87" y="167"/>
                  </a:lnTo>
                  <a:lnTo>
                    <a:pt x="78" y="169"/>
                  </a:lnTo>
                  <a:lnTo>
                    <a:pt x="70" y="17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5" y="169"/>
                  </a:lnTo>
                  <a:lnTo>
                    <a:pt x="39" y="168"/>
                  </a:lnTo>
                  <a:lnTo>
                    <a:pt x="32" y="166"/>
                  </a:lnTo>
                  <a:lnTo>
                    <a:pt x="27" y="164"/>
                  </a:lnTo>
                  <a:lnTo>
                    <a:pt x="22" y="161"/>
                  </a:lnTo>
                  <a:lnTo>
                    <a:pt x="16" y="157"/>
                  </a:lnTo>
                  <a:lnTo>
                    <a:pt x="12" y="152"/>
                  </a:lnTo>
                  <a:lnTo>
                    <a:pt x="12" y="152"/>
                  </a:lnTo>
                  <a:lnTo>
                    <a:pt x="8" y="147"/>
                  </a:lnTo>
                  <a:lnTo>
                    <a:pt x="5" y="142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0" y="118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39" name="Freeform 83"/>
            <p:cNvSpPr>
              <a:spLocks/>
            </p:cNvSpPr>
            <p:nvPr userDrawn="1"/>
          </p:nvSpPr>
          <p:spPr bwMode="auto">
            <a:xfrm>
              <a:off x="1684" y="2903"/>
              <a:ext cx="36" cy="4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47" y="11"/>
                </a:cxn>
                <a:cxn ang="0">
                  <a:pos x="58" y="5"/>
                </a:cxn>
                <a:cxn ang="0">
                  <a:pos x="67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4" y="1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7" y="8"/>
                </a:cxn>
                <a:cxn ang="0">
                  <a:pos x="101" y="15"/>
                </a:cxn>
                <a:cxn ang="0">
                  <a:pos x="101" y="15"/>
                </a:cxn>
                <a:cxn ang="0">
                  <a:pos x="104" y="20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7" y="47"/>
                </a:cxn>
                <a:cxn ang="0">
                  <a:pos x="107" y="122"/>
                </a:cxn>
                <a:cxn ang="0">
                  <a:pos x="68" y="122"/>
                </a:cxn>
                <a:cxn ang="0">
                  <a:pos x="68" y="47"/>
                </a:cxn>
                <a:cxn ang="0">
                  <a:pos x="68" y="47"/>
                </a:cxn>
                <a:cxn ang="0">
                  <a:pos x="68" y="39"/>
                </a:cxn>
                <a:cxn ang="0">
                  <a:pos x="65" y="35"/>
                </a:cxn>
                <a:cxn ang="0">
                  <a:pos x="62" y="32"/>
                </a:cxn>
                <a:cxn ang="0">
                  <a:pos x="57" y="31"/>
                </a:cxn>
                <a:cxn ang="0">
                  <a:pos x="57" y="31"/>
                </a:cxn>
                <a:cxn ang="0">
                  <a:pos x="51" y="32"/>
                </a:cxn>
                <a:cxn ang="0">
                  <a:pos x="47" y="33"/>
                </a:cxn>
                <a:cxn ang="0">
                  <a:pos x="43" y="36"/>
                </a:cxn>
                <a:cxn ang="0">
                  <a:pos x="38" y="40"/>
                </a:cxn>
                <a:cxn ang="0">
                  <a:pos x="38" y="122"/>
                </a:cxn>
                <a:cxn ang="0">
                  <a:pos x="0" y="122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2">
                  <a:moveTo>
                    <a:pt x="38" y="4"/>
                  </a:moveTo>
                  <a:lnTo>
                    <a:pt x="38" y="18"/>
                  </a:lnTo>
                  <a:lnTo>
                    <a:pt x="38" y="18"/>
                  </a:lnTo>
                  <a:lnTo>
                    <a:pt x="47" y="11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4" y="1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7" y="8"/>
                  </a:lnTo>
                  <a:lnTo>
                    <a:pt x="101" y="15"/>
                  </a:lnTo>
                  <a:lnTo>
                    <a:pt x="101" y="15"/>
                  </a:lnTo>
                  <a:lnTo>
                    <a:pt x="104" y="20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7" y="47"/>
                  </a:lnTo>
                  <a:lnTo>
                    <a:pt x="107" y="122"/>
                  </a:lnTo>
                  <a:lnTo>
                    <a:pt x="68" y="122"/>
                  </a:lnTo>
                  <a:lnTo>
                    <a:pt x="68" y="47"/>
                  </a:lnTo>
                  <a:lnTo>
                    <a:pt x="68" y="47"/>
                  </a:lnTo>
                  <a:lnTo>
                    <a:pt x="68" y="39"/>
                  </a:lnTo>
                  <a:lnTo>
                    <a:pt x="65" y="35"/>
                  </a:lnTo>
                  <a:lnTo>
                    <a:pt x="62" y="32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1" y="32"/>
                  </a:lnTo>
                  <a:lnTo>
                    <a:pt x="47" y="33"/>
                  </a:lnTo>
                  <a:lnTo>
                    <a:pt x="43" y="36"/>
                  </a:lnTo>
                  <a:lnTo>
                    <a:pt x="38" y="40"/>
                  </a:lnTo>
                  <a:lnTo>
                    <a:pt x="38" y="122"/>
                  </a:lnTo>
                  <a:lnTo>
                    <a:pt x="0" y="122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0" name="Freeform 84"/>
            <p:cNvSpPr>
              <a:spLocks noEditPoints="1"/>
            </p:cNvSpPr>
            <p:nvPr userDrawn="1"/>
          </p:nvSpPr>
          <p:spPr bwMode="auto">
            <a:xfrm>
              <a:off x="1728" y="2887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49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9" y="49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49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9" y="49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1" name="Freeform 85"/>
            <p:cNvSpPr>
              <a:spLocks/>
            </p:cNvSpPr>
            <p:nvPr userDrawn="1"/>
          </p:nvSpPr>
          <p:spPr bwMode="auto">
            <a:xfrm>
              <a:off x="1744" y="2903"/>
              <a:ext cx="38" cy="40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80" y="118"/>
                </a:cxn>
                <a:cxn ang="0">
                  <a:pos x="38" y="118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53" y="48"/>
                </a:cxn>
                <a:cxn ang="0">
                  <a:pos x="53" y="48"/>
                </a:cxn>
                <a:cxn ang="0">
                  <a:pos x="58" y="69"/>
                </a:cxn>
                <a:cxn ang="0">
                  <a:pos x="61" y="89"/>
                </a:cxn>
                <a:cxn ang="0">
                  <a:pos x="61" y="89"/>
                </a:cxn>
                <a:cxn ang="0">
                  <a:pos x="63" y="69"/>
                </a:cxn>
                <a:cxn ang="0">
                  <a:pos x="67" y="46"/>
                </a:cxn>
                <a:cxn ang="0">
                  <a:pos x="77" y="0"/>
                </a:cxn>
                <a:cxn ang="0">
                  <a:pos x="115" y="0"/>
                </a:cxn>
              </a:cxnLst>
              <a:rect l="0" t="0" r="r" b="b"/>
              <a:pathLst>
                <a:path w="115" h="118">
                  <a:moveTo>
                    <a:pt x="115" y="0"/>
                  </a:moveTo>
                  <a:lnTo>
                    <a:pt x="80" y="118"/>
                  </a:lnTo>
                  <a:lnTo>
                    <a:pt x="38" y="118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48"/>
                  </a:lnTo>
                  <a:lnTo>
                    <a:pt x="53" y="48"/>
                  </a:lnTo>
                  <a:lnTo>
                    <a:pt x="58" y="69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3" y="69"/>
                  </a:lnTo>
                  <a:lnTo>
                    <a:pt x="67" y="46"/>
                  </a:lnTo>
                  <a:lnTo>
                    <a:pt x="77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2" name="Freeform 86"/>
            <p:cNvSpPr>
              <a:spLocks noEditPoints="1"/>
            </p:cNvSpPr>
            <p:nvPr userDrawn="1"/>
          </p:nvSpPr>
          <p:spPr bwMode="auto">
            <a:xfrm>
              <a:off x="1782" y="2903"/>
              <a:ext cx="37" cy="41"/>
            </a:xfrm>
            <a:custGeom>
              <a:avLst/>
              <a:gdLst/>
              <a:ahLst/>
              <a:cxnLst>
                <a:cxn ang="0">
                  <a:pos x="75" y="50"/>
                </a:cxn>
                <a:cxn ang="0">
                  <a:pos x="74" y="43"/>
                </a:cxn>
                <a:cxn ang="0">
                  <a:pos x="73" y="36"/>
                </a:cxn>
                <a:cxn ang="0">
                  <a:pos x="66" y="29"/>
                </a:cxn>
                <a:cxn ang="0">
                  <a:pos x="58" y="27"/>
                </a:cxn>
                <a:cxn ang="0">
                  <a:pos x="52" y="28"/>
                </a:cxn>
                <a:cxn ang="0">
                  <a:pos x="45" y="33"/>
                </a:cxn>
                <a:cxn ang="0">
                  <a:pos x="42" y="38"/>
                </a:cxn>
                <a:cxn ang="0">
                  <a:pos x="40" y="50"/>
                </a:cxn>
                <a:cxn ang="0">
                  <a:pos x="75" y="84"/>
                </a:cxn>
                <a:cxn ang="0">
                  <a:pos x="110" y="87"/>
                </a:cxn>
                <a:cxn ang="0">
                  <a:pos x="103" y="103"/>
                </a:cxn>
                <a:cxn ang="0">
                  <a:pos x="92" y="116"/>
                </a:cxn>
                <a:cxn ang="0">
                  <a:pos x="77" y="122"/>
                </a:cxn>
                <a:cxn ang="0">
                  <a:pos x="57" y="124"/>
                </a:cxn>
                <a:cxn ang="0">
                  <a:pos x="43" y="123"/>
                </a:cxn>
                <a:cxn ang="0">
                  <a:pos x="31" y="120"/>
                </a:cxn>
                <a:cxn ang="0">
                  <a:pos x="22" y="115"/>
                </a:cxn>
                <a:cxn ang="0">
                  <a:pos x="13" y="107"/>
                </a:cxn>
                <a:cxn ang="0">
                  <a:pos x="8" y="98"/>
                </a:cxn>
                <a:cxn ang="0">
                  <a:pos x="1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3" y="19"/>
                </a:cxn>
                <a:cxn ang="0">
                  <a:pos x="17" y="14"/>
                </a:cxn>
                <a:cxn ang="0">
                  <a:pos x="27" y="6"/>
                </a:cxn>
                <a:cxn ang="0">
                  <a:pos x="33" y="4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86" y="7"/>
                </a:cxn>
                <a:cxn ang="0">
                  <a:pos x="94" y="14"/>
                </a:cxn>
                <a:cxn ang="0">
                  <a:pos x="103" y="28"/>
                </a:cxn>
                <a:cxn ang="0">
                  <a:pos x="109" y="44"/>
                </a:cxn>
                <a:cxn ang="0">
                  <a:pos x="110" y="70"/>
                </a:cxn>
                <a:cxn ang="0">
                  <a:pos x="40" y="70"/>
                </a:cxn>
                <a:cxn ang="0">
                  <a:pos x="42" y="86"/>
                </a:cxn>
                <a:cxn ang="0">
                  <a:pos x="44" y="91"/>
                </a:cxn>
                <a:cxn ang="0">
                  <a:pos x="48" y="95"/>
                </a:cxn>
                <a:cxn ang="0">
                  <a:pos x="58" y="98"/>
                </a:cxn>
                <a:cxn ang="0">
                  <a:pos x="64" y="97"/>
                </a:cxn>
                <a:cxn ang="0">
                  <a:pos x="73" y="90"/>
                </a:cxn>
                <a:cxn ang="0">
                  <a:pos x="75" y="84"/>
                </a:cxn>
              </a:cxnLst>
              <a:rect l="0" t="0" r="r" b="b"/>
              <a:pathLst>
                <a:path w="110" h="124">
                  <a:moveTo>
                    <a:pt x="40" y="50"/>
                  </a:moveTo>
                  <a:lnTo>
                    <a:pt x="75" y="50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5" y="33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1" y="44"/>
                  </a:lnTo>
                  <a:lnTo>
                    <a:pt x="40" y="50"/>
                  </a:lnTo>
                  <a:lnTo>
                    <a:pt x="40" y="50"/>
                  </a:lnTo>
                  <a:close/>
                  <a:moveTo>
                    <a:pt x="75" y="84"/>
                  </a:moveTo>
                  <a:lnTo>
                    <a:pt x="110" y="87"/>
                  </a:lnTo>
                  <a:lnTo>
                    <a:pt x="110" y="87"/>
                  </a:lnTo>
                  <a:lnTo>
                    <a:pt x="107" y="96"/>
                  </a:lnTo>
                  <a:lnTo>
                    <a:pt x="103" y="103"/>
                  </a:lnTo>
                  <a:lnTo>
                    <a:pt x="98" y="111"/>
                  </a:lnTo>
                  <a:lnTo>
                    <a:pt x="92" y="116"/>
                  </a:lnTo>
                  <a:lnTo>
                    <a:pt x="84" y="119"/>
                  </a:lnTo>
                  <a:lnTo>
                    <a:pt x="77" y="122"/>
                  </a:lnTo>
                  <a:lnTo>
                    <a:pt x="67" y="124"/>
                  </a:lnTo>
                  <a:lnTo>
                    <a:pt x="57" y="124"/>
                  </a:lnTo>
                  <a:lnTo>
                    <a:pt x="57" y="124"/>
                  </a:lnTo>
                  <a:lnTo>
                    <a:pt x="43" y="123"/>
                  </a:lnTo>
                  <a:lnTo>
                    <a:pt x="36" y="122"/>
                  </a:lnTo>
                  <a:lnTo>
                    <a:pt x="31" y="120"/>
                  </a:lnTo>
                  <a:lnTo>
                    <a:pt x="26" y="118"/>
                  </a:lnTo>
                  <a:lnTo>
                    <a:pt x="22" y="115"/>
                  </a:lnTo>
                  <a:lnTo>
                    <a:pt x="17" y="111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8" y="98"/>
                  </a:lnTo>
                  <a:lnTo>
                    <a:pt x="3" y="88"/>
                  </a:lnTo>
                  <a:lnTo>
                    <a:pt x="1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3" y="38"/>
                  </a:lnTo>
                  <a:lnTo>
                    <a:pt x="8" y="28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7" y="14"/>
                  </a:lnTo>
                  <a:lnTo>
                    <a:pt x="22" y="11"/>
                  </a:lnTo>
                  <a:lnTo>
                    <a:pt x="27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8" y="3"/>
                  </a:lnTo>
                  <a:lnTo>
                    <a:pt x="86" y="7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7" y="35"/>
                  </a:lnTo>
                  <a:lnTo>
                    <a:pt x="109" y="44"/>
                  </a:lnTo>
                  <a:lnTo>
                    <a:pt x="109" y="44"/>
                  </a:lnTo>
                  <a:lnTo>
                    <a:pt x="110" y="70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1" y="80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44" y="91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52" y="97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4" y="97"/>
                  </a:lnTo>
                  <a:lnTo>
                    <a:pt x="68" y="95"/>
                  </a:lnTo>
                  <a:lnTo>
                    <a:pt x="73" y="90"/>
                  </a:lnTo>
                  <a:lnTo>
                    <a:pt x="75" y="84"/>
                  </a:lnTo>
                  <a:lnTo>
                    <a:pt x="75" y="8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3" name="Freeform 87"/>
            <p:cNvSpPr>
              <a:spLocks/>
            </p:cNvSpPr>
            <p:nvPr userDrawn="1"/>
          </p:nvSpPr>
          <p:spPr bwMode="auto">
            <a:xfrm>
              <a:off x="1827" y="2903"/>
              <a:ext cx="27" cy="40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73" y="35"/>
                </a:cxn>
                <a:cxn ang="0">
                  <a:pos x="73" y="35"/>
                </a:cxn>
                <a:cxn ang="0">
                  <a:pos x="66" y="36"/>
                </a:cxn>
                <a:cxn ang="0">
                  <a:pos x="60" y="37"/>
                </a:cxn>
                <a:cxn ang="0">
                  <a:pos x="54" y="39"/>
                </a:cxn>
                <a:cxn ang="0">
                  <a:pos x="49" y="44"/>
                </a:cxn>
                <a:cxn ang="0">
                  <a:pos x="49" y="44"/>
                </a:cxn>
                <a:cxn ang="0">
                  <a:pos x="43" y="49"/>
                </a:cxn>
                <a:cxn ang="0">
                  <a:pos x="37" y="56"/>
                </a:cxn>
                <a:cxn ang="0">
                  <a:pos x="37" y="121"/>
                </a:cxn>
                <a:cxn ang="0">
                  <a:pos x="0" y="121"/>
                </a:cxn>
                <a:cxn ang="0">
                  <a:pos x="0" y="3"/>
                </a:cxn>
                <a:cxn ang="0">
                  <a:pos x="37" y="3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37" y="20"/>
                </a:cxn>
                <a:cxn ang="0">
                  <a:pos x="37" y="20"/>
                </a:cxn>
                <a:cxn ang="0">
                  <a:pos x="37" y="28"/>
                </a:cxn>
                <a:cxn ang="0">
                  <a:pos x="37" y="28"/>
                </a:cxn>
                <a:cxn ang="0">
                  <a:pos x="43" y="19"/>
                </a:cxn>
                <a:cxn ang="0">
                  <a:pos x="49" y="12"/>
                </a:cxn>
                <a:cxn ang="0">
                  <a:pos x="49" y="12"/>
                </a:cxn>
                <a:cxn ang="0">
                  <a:pos x="55" y="7"/>
                </a:cxn>
                <a:cxn ang="0">
                  <a:pos x="62" y="3"/>
                </a:cxn>
                <a:cxn ang="0">
                  <a:pos x="68" y="1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81" y="1"/>
                </a:cxn>
                <a:cxn ang="0">
                  <a:pos x="81" y="1"/>
                </a:cxn>
              </a:cxnLst>
              <a:rect l="0" t="0" r="r" b="b"/>
              <a:pathLst>
                <a:path w="81" h="121">
                  <a:moveTo>
                    <a:pt x="81" y="1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73" y="35"/>
                  </a:lnTo>
                  <a:lnTo>
                    <a:pt x="73" y="35"/>
                  </a:lnTo>
                  <a:lnTo>
                    <a:pt x="66" y="36"/>
                  </a:lnTo>
                  <a:lnTo>
                    <a:pt x="60" y="37"/>
                  </a:lnTo>
                  <a:lnTo>
                    <a:pt x="54" y="39"/>
                  </a:lnTo>
                  <a:lnTo>
                    <a:pt x="49" y="44"/>
                  </a:lnTo>
                  <a:lnTo>
                    <a:pt x="49" y="44"/>
                  </a:lnTo>
                  <a:lnTo>
                    <a:pt x="43" y="49"/>
                  </a:lnTo>
                  <a:lnTo>
                    <a:pt x="37" y="56"/>
                  </a:lnTo>
                  <a:lnTo>
                    <a:pt x="37" y="121"/>
                  </a:lnTo>
                  <a:lnTo>
                    <a:pt x="0" y="121"/>
                  </a:lnTo>
                  <a:lnTo>
                    <a:pt x="0" y="3"/>
                  </a:lnTo>
                  <a:lnTo>
                    <a:pt x="37" y="3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43" y="19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5" y="7"/>
                  </a:lnTo>
                  <a:lnTo>
                    <a:pt x="62" y="3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1" y="1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4" name="Freeform 88"/>
            <p:cNvSpPr>
              <a:spLocks/>
            </p:cNvSpPr>
            <p:nvPr userDrawn="1"/>
          </p:nvSpPr>
          <p:spPr bwMode="auto">
            <a:xfrm>
              <a:off x="1858" y="2903"/>
              <a:ext cx="33" cy="41"/>
            </a:xfrm>
            <a:custGeom>
              <a:avLst/>
              <a:gdLst/>
              <a:ahLst/>
              <a:cxnLst>
                <a:cxn ang="0">
                  <a:pos x="55" y="35"/>
                </a:cxn>
                <a:cxn ang="0">
                  <a:pos x="54" y="31"/>
                </a:cxn>
                <a:cxn ang="0">
                  <a:pos x="49" y="26"/>
                </a:cxn>
                <a:cxn ang="0">
                  <a:pos x="44" y="24"/>
                </a:cxn>
                <a:cxn ang="0">
                  <a:pos x="36" y="28"/>
                </a:cxn>
                <a:cxn ang="0">
                  <a:pos x="34" y="31"/>
                </a:cxn>
                <a:cxn ang="0">
                  <a:pos x="34" y="34"/>
                </a:cxn>
                <a:cxn ang="0">
                  <a:pos x="36" y="40"/>
                </a:cxn>
                <a:cxn ang="0">
                  <a:pos x="41" y="45"/>
                </a:cxn>
                <a:cxn ang="0">
                  <a:pos x="62" y="50"/>
                </a:cxn>
                <a:cxn ang="0">
                  <a:pos x="69" y="52"/>
                </a:cxn>
                <a:cxn ang="0">
                  <a:pos x="82" y="57"/>
                </a:cxn>
                <a:cxn ang="0">
                  <a:pos x="90" y="67"/>
                </a:cxn>
                <a:cxn ang="0">
                  <a:pos x="94" y="79"/>
                </a:cxn>
                <a:cxn ang="0">
                  <a:pos x="94" y="85"/>
                </a:cxn>
                <a:cxn ang="0">
                  <a:pos x="91" y="101"/>
                </a:cxn>
                <a:cxn ang="0">
                  <a:pos x="81" y="114"/>
                </a:cxn>
                <a:cxn ang="0">
                  <a:pos x="74" y="119"/>
                </a:cxn>
                <a:cxn ang="0">
                  <a:pos x="55" y="124"/>
                </a:cxn>
                <a:cxn ang="0">
                  <a:pos x="43" y="125"/>
                </a:cxn>
                <a:cxn ang="0">
                  <a:pos x="25" y="122"/>
                </a:cxn>
                <a:cxn ang="0">
                  <a:pos x="13" y="116"/>
                </a:cxn>
                <a:cxn ang="0">
                  <a:pos x="4" y="104"/>
                </a:cxn>
                <a:cxn ang="0">
                  <a:pos x="0" y="89"/>
                </a:cxn>
                <a:cxn ang="0">
                  <a:pos x="35" y="87"/>
                </a:cxn>
                <a:cxn ang="0">
                  <a:pos x="39" y="97"/>
                </a:cxn>
                <a:cxn ang="0">
                  <a:pos x="48" y="100"/>
                </a:cxn>
                <a:cxn ang="0">
                  <a:pos x="51" y="100"/>
                </a:cxn>
                <a:cxn ang="0">
                  <a:pos x="56" y="97"/>
                </a:cxn>
                <a:cxn ang="0">
                  <a:pos x="57" y="95"/>
                </a:cxn>
                <a:cxn ang="0">
                  <a:pos x="59" y="89"/>
                </a:cxn>
                <a:cxn ang="0">
                  <a:pos x="58" y="85"/>
                </a:cxn>
                <a:cxn ang="0">
                  <a:pos x="51" y="79"/>
                </a:cxn>
                <a:cxn ang="0">
                  <a:pos x="46" y="78"/>
                </a:cxn>
                <a:cxn ang="0">
                  <a:pos x="25" y="73"/>
                </a:cxn>
                <a:cxn ang="0">
                  <a:pos x="15" y="68"/>
                </a:cxn>
                <a:cxn ang="0">
                  <a:pos x="7" y="63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3" y="22"/>
                </a:cxn>
                <a:cxn ang="0">
                  <a:pos x="13" y="10"/>
                </a:cxn>
                <a:cxn ang="0">
                  <a:pos x="20" y="5"/>
                </a:cxn>
                <a:cxn ang="0">
                  <a:pos x="36" y="0"/>
                </a:cxn>
                <a:cxn ang="0">
                  <a:pos x="47" y="0"/>
                </a:cxn>
                <a:cxn ang="0">
                  <a:pos x="65" y="2"/>
                </a:cxn>
                <a:cxn ang="0">
                  <a:pos x="70" y="4"/>
                </a:cxn>
                <a:cxn ang="0">
                  <a:pos x="79" y="10"/>
                </a:cxn>
                <a:cxn ang="0">
                  <a:pos x="85" y="16"/>
                </a:cxn>
                <a:cxn ang="0">
                  <a:pos x="88" y="23"/>
                </a:cxn>
                <a:cxn ang="0">
                  <a:pos x="90" y="32"/>
                </a:cxn>
              </a:cxnLst>
              <a:rect l="0" t="0" r="r" b="b"/>
              <a:pathLst>
                <a:path w="94" h="125">
                  <a:moveTo>
                    <a:pt x="90" y="32"/>
                  </a:moveTo>
                  <a:lnTo>
                    <a:pt x="55" y="35"/>
                  </a:lnTo>
                  <a:lnTo>
                    <a:pt x="55" y="35"/>
                  </a:lnTo>
                  <a:lnTo>
                    <a:pt x="54" y="31"/>
                  </a:lnTo>
                  <a:lnTo>
                    <a:pt x="52" y="28"/>
                  </a:lnTo>
                  <a:lnTo>
                    <a:pt x="49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1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6" y="40"/>
                  </a:lnTo>
                  <a:lnTo>
                    <a:pt x="38" y="44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9" y="52"/>
                  </a:lnTo>
                  <a:lnTo>
                    <a:pt x="76" y="54"/>
                  </a:lnTo>
                  <a:lnTo>
                    <a:pt x="82" y="57"/>
                  </a:lnTo>
                  <a:lnTo>
                    <a:pt x="86" y="62"/>
                  </a:lnTo>
                  <a:lnTo>
                    <a:pt x="90" y="67"/>
                  </a:lnTo>
                  <a:lnTo>
                    <a:pt x="92" y="72"/>
                  </a:lnTo>
                  <a:lnTo>
                    <a:pt x="94" y="79"/>
                  </a:lnTo>
                  <a:lnTo>
                    <a:pt x="94" y="85"/>
                  </a:lnTo>
                  <a:lnTo>
                    <a:pt x="94" y="85"/>
                  </a:lnTo>
                  <a:lnTo>
                    <a:pt x="93" y="94"/>
                  </a:lnTo>
                  <a:lnTo>
                    <a:pt x="91" y="101"/>
                  </a:lnTo>
                  <a:lnTo>
                    <a:pt x="87" y="108"/>
                  </a:lnTo>
                  <a:lnTo>
                    <a:pt x="81" y="114"/>
                  </a:lnTo>
                  <a:lnTo>
                    <a:pt x="81" y="114"/>
                  </a:lnTo>
                  <a:lnTo>
                    <a:pt x="74" y="119"/>
                  </a:lnTo>
                  <a:lnTo>
                    <a:pt x="66" y="122"/>
                  </a:lnTo>
                  <a:lnTo>
                    <a:pt x="55" y="124"/>
                  </a:lnTo>
                  <a:lnTo>
                    <a:pt x="43" y="125"/>
                  </a:lnTo>
                  <a:lnTo>
                    <a:pt x="43" y="125"/>
                  </a:lnTo>
                  <a:lnTo>
                    <a:pt x="34" y="124"/>
                  </a:lnTo>
                  <a:lnTo>
                    <a:pt x="25" y="122"/>
                  </a:lnTo>
                  <a:lnTo>
                    <a:pt x="19" y="120"/>
                  </a:lnTo>
                  <a:lnTo>
                    <a:pt x="13" y="116"/>
                  </a:lnTo>
                  <a:lnTo>
                    <a:pt x="7" y="111"/>
                  </a:lnTo>
                  <a:lnTo>
                    <a:pt x="4" y="104"/>
                  </a:lnTo>
                  <a:lnTo>
                    <a:pt x="1" y="98"/>
                  </a:lnTo>
                  <a:lnTo>
                    <a:pt x="0" y="89"/>
                  </a:lnTo>
                  <a:lnTo>
                    <a:pt x="35" y="87"/>
                  </a:lnTo>
                  <a:lnTo>
                    <a:pt x="35" y="87"/>
                  </a:lnTo>
                  <a:lnTo>
                    <a:pt x="36" y="92"/>
                  </a:lnTo>
                  <a:lnTo>
                    <a:pt x="39" y="97"/>
                  </a:lnTo>
                  <a:lnTo>
                    <a:pt x="42" y="99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51" y="100"/>
                  </a:lnTo>
                  <a:lnTo>
                    <a:pt x="53" y="99"/>
                  </a:lnTo>
                  <a:lnTo>
                    <a:pt x="56" y="97"/>
                  </a:lnTo>
                  <a:lnTo>
                    <a:pt x="57" y="95"/>
                  </a:lnTo>
                  <a:lnTo>
                    <a:pt x="57" y="95"/>
                  </a:lnTo>
                  <a:lnTo>
                    <a:pt x="59" y="92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8" y="85"/>
                  </a:lnTo>
                  <a:lnTo>
                    <a:pt x="56" y="82"/>
                  </a:lnTo>
                  <a:lnTo>
                    <a:pt x="51" y="79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25" y="73"/>
                  </a:lnTo>
                  <a:lnTo>
                    <a:pt x="25" y="73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7" y="63"/>
                  </a:lnTo>
                  <a:lnTo>
                    <a:pt x="3" y="56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3" y="22"/>
                  </a:lnTo>
                  <a:lnTo>
                    <a:pt x="7" y="1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20" y="5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65" y="2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9" y="10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8" y="23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5" name="Freeform 89"/>
            <p:cNvSpPr>
              <a:spLocks noEditPoints="1"/>
            </p:cNvSpPr>
            <p:nvPr userDrawn="1"/>
          </p:nvSpPr>
          <p:spPr bwMode="auto">
            <a:xfrm>
              <a:off x="1896" y="2887"/>
              <a:ext cx="13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49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7" y="49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7" y="0"/>
                  </a:lnTo>
                  <a:close/>
                  <a:moveTo>
                    <a:pt x="37" y="49"/>
                  </a:moveTo>
                  <a:lnTo>
                    <a:pt x="37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7" y="49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6" name="Freeform 90"/>
            <p:cNvSpPr>
              <a:spLocks noEditPoints="1"/>
            </p:cNvSpPr>
            <p:nvPr userDrawn="1"/>
          </p:nvSpPr>
          <p:spPr bwMode="auto">
            <a:xfrm>
              <a:off x="1916" y="2887"/>
              <a:ext cx="37" cy="57"/>
            </a:xfrm>
            <a:custGeom>
              <a:avLst/>
              <a:gdLst/>
              <a:ahLst/>
              <a:cxnLst>
                <a:cxn ang="0">
                  <a:pos x="74" y="86"/>
                </a:cxn>
                <a:cxn ang="0">
                  <a:pos x="66" y="79"/>
                </a:cxn>
                <a:cxn ang="0">
                  <a:pos x="58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2" y="90"/>
                </a:cxn>
                <a:cxn ang="0">
                  <a:pos x="40" y="109"/>
                </a:cxn>
                <a:cxn ang="0">
                  <a:pos x="40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8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4" y="129"/>
                </a:cxn>
                <a:cxn ang="0">
                  <a:pos x="74" y="117"/>
                </a:cxn>
                <a:cxn ang="0">
                  <a:pos x="111" y="0"/>
                </a:cxn>
                <a:cxn ang="0">
                  <a:pos x="78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0"/>
                </a:cxn>
                <a:cxn ang="0">
                  <a:pos x="40" y="170"/>
                </a:cxn>
                <a:cxn ang="0">
                  <a:pos x="29" y="168"/>
                </a:cxn>
                <a:cxn ang="0">
                  <a:pos x="20" y="162"/>
                </a:cxn>
                <a:cxn ang="0">
                  <a:pos x="12" y="154"/>
                </a:cxn>
                <a:cxn ang="0">
                  <a:pos x="9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40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4" y="61"/>
                </a:cxn>
                <a:cxn ang="0">
                  <a:pos x="111" y="0"/>
                </a:cxn>
              </a:cxnLst>
              <a:rect l="0" t="0" r="r" b="b"/>
              <a:pathLst>
                <a:path w="111" h="170">
                  <a:moveTo>
                    <a:pt x="74" y="86"/>
                  </a:moveTo>
                  <a:lnTo>
                    <a:pt x="74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0" y="98"/>
                  </a:lnTo>
                  <a:lnTo>
                    <a:pt x="40" y="109"/>
                  </a:lnTo>
                  <a:lnTo>
                    <a:pt x="40" y="109"/>
                  </a:lnTo>
                  <a:lnTo>
                    <a:pt x="40" y="117"/>
                  </a:lnTo>
                  <a:lnTo>
                    <a:pt x="41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8" y="144"/>
                  </a:lnTo>
                  <a:lnTo>
                    <a:pt x="58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4" y="133"/>
                  </a:lnTo>
                  <a:lnTo>
                    <a:pt x="74" y="129"/>
                  </a:lnTo>
                  <a:lnTo>
                    <a:pt x="74" y="121"/>
                  </a:lnTo>
                  <a:lnTo>
                    <a:pt x="74" y="117"/>
                  </a:lnTo>
                  <a:lnTo>
                    <a:pt x="74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8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0"/>
                  </a:lnTo>
                  <a:lnTo>
                    <a:pt x="45" y="170"/>
                  </a:lnTo>
                  <a:lnTo>
                    <a:pt x="40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5" y="165"/>
                  </a:lnTo>
                  <a:lnTo>
                    <a:pt x="20" y="162"/>
                  </a:lnTo>
                  <a:lnTo>
                    <a:pt x="16" y="159"/>
                  </a:lnTo>
                  <a:lnTo>
                    <a:pt x="12" y="154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40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4" y="61"/>
                  </a:lnTo>
                  <a:lnTo>
                    <a:pt x="74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7" name="Freeform 91"/>
            <p:cNvSpPr>
              <a:spLocks noEditPoints="1"/>
            </p:cNvSpPr>
            <p:nvPr userDrawn="1"/>
          </p:nvSpPr>
          <p:spPr bwMode="auto">
            <a:xfrm>
              <a:off x="1959" y="2903"/>
              <a:ext cx="37" cy="41"/>
            </a:xfrm>
            <a:custGeom>
              <a:avLst/>
              <a:gdLst/>
              <a:ahLst/>
              <a:cxnLst>
                <a:cxn ang="0">
                  <a:pos x="71" y="68"/>
                </a:cxn>
                <a:cxn ang="0">
                  <a:pos x="52" y="73"/>
                </a:cxn>
                <a:cxn ang="0">
                  <a:pos x="47" y="75"/>
                </a:cxn>
                <a:cxn ang="0">
                  <a:pos x="40" y="83"/>
                </a:cxn>
                <a:cxn ang="0">
                  <a:pos x="39" y="88"/>
                </a:cxn>
                <a:cxn ang="0">
                  <a:pos x="44" y="96"/>
                </a:cxn>
                <a:cxn ang="0">
                  <a:pos x="47" y="98"/>
                </a:cxn>
                <a:cxn ang="0">
                  <a:pos x="50" y="98"/>
                </a:cxn>
                <a:cxn ang="0">
                  <a:pos x="61" y="96"/>
                </a:cxn>
                <a:cxn ang="0">
                  <a:pos x="71" y="89"/>
                </a:cxn>
                <a:cxn ang="0">
                  <a:pos x="42" y="40"/>
                </a:cxn>
                <a:cxn ang="0">
                  <a:pos x="4" y="36"/>
                </a:cxn>
                <a:cxn ang="0">
                  <a:pos x="9" y="23"/>
                </a:cxn>
                <a:cxn ang="0">
                  <a:pos x="14" y="1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93" y="7"/>
                </a:cxn>
                <a:cxn ang="0">
                  <a:pos x="100" y="13"/>
                </a:cxn>
                <a:cxn ang="0">
                  <a:pos x="103" y="17"/>
                </a:cxn>
                <a:cxn ang="0">
                  <a:pos x="107" y="26"/>
                </a:cxn>
                <a:cxn ang="0">
                  <a:pos x="109" y="31"/>
                </a:cxn>
                <a:cxn ang="0">
                  <a:pos x="109" y="79"/>
                </a:cxn>
                <a:cxn ang="0">
                  <a:pos x="110" y="106"/>
                </a:cxn>
                <a:cxn ang="0">
                  <a:pos x="75" y="121"/>
                </a:cxn>
                <a:cxn ang="0">
                  <a:pos x="72" y="112"/>
                </a:cxn>
                <a:cxn ang="0">
                  <a:pos x="56" y="121"/>
                </a:cxn>
                <a:cxn ang="0">
                  <a:pos x="37" y="124"/>
                </a:cxn>
                <a:cxn ang="0">
                  <a:pos x="30" y="124"/>
                </a:cxn>
                <a:cxn ang="0">
                  <a:pos x="16" y="120"/>
                </a:cxn>
                <a:cxn ang="0">
                  <a:pos x="11" y="117"/>
                </a:cxn>
                <a:cxn ang="0">
                  <a:pos x="2" y="105"/>
                </a:cxn>
                <a:cxn ang="0">
                  <a:pos x="0" y="92"/>
                </a:cxn>
                <a:cxn ang="0">
                  <a:pos x="1" y="83"/>
                </a:cxn>
                <a:cxn ang="0">
                  <a:pos x="10" y="68"/>
                </a:cxn>
                <a:cxn ang="0">
                  <a:pos x="16" y="62"/>
                </a:cxn>
                <a:cxn ang="0">
                  <a:pos x="36" y="53"/>
                </a:cxn>
                <a:cxn ang="0">
                  <a:pos x="68" y="45"/>
                </a:cxn>
                <a:cxn ang="0">
                  <a:pos x="71" y="45"/>
                </a:cxn>
                <a:cxn ang="0">
                  <a:pos x="71" y="41"/>
                </a:cxn>
                <a:cxn ang="0">
                  <a:pos x="69" y="32"/>
                </a:cxn>
                <a:cxn ang="0">
                  <a:pos x="68" y="30"/>
                </a:cxn>
                <a:cxn ang="0">
                  <a:pos x="57" y="27"/>
                </a:cxn>
                <a:cxn ang="0">
                  <a:pos x="51" y="28"/>
                </a:cxn>
                <a:cxn ang="0">
                  <a:pos x="43" y="34"/>
                </a:cxn>
                <a:cxn ang="0">
                  <a:pos x="42" y="40"/>
                </a:cxn>
              </a:cxnLst>
              <a:rect l="0" t="0" r="r" b="b"/>
              <a:pathLst>
                <a:path w="111" h="124">
                  <a:moveTo>
                    <a:pt x="71" y="68"/>
                  </a:moveTo>
                  <a:lnTo>
                    <a:pt x="71" y="68"/>
                  </a:lnTo>
                  <a:lnTo>
                    <a:pt x="62" y="70"/>
                  </a:lnTo>
                  <a:lnTo>
                    <a:pt x="52" y="73"/>
                  </a:lnTo>
                  <a:lnTo>
                    <a:pt x="52" y="73"/>
                  </a:lnTo>
                  <a:lnTo>
                    <a:pt x="47" y="75"/>
                  </a:lnTo>
                  <a:lnTo>
                    <a:pt x="43" y="80"/>
                  </a:lnTo>
                  <a:lnTo>
                    <a:pt x="40" y="83"/>
                  </a:lnTo>
                  <a:lnTo>
                    <a:pt x="39" y="88"/>
                  </a:lnTo>
                  <a:lnTo>
                    <a:pt x="39" y="88"/>
                  </a:lnTo>
                  <a:lnTo>
                    <a:pt x="40" y="92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7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5" y="98"/>
                  </a:lnTo>
                  <a:lnTo>
                    <a:pt x="61" y="96"/>
                  </a:lnTo>
                  <a:lnTo>
                    <a:pt x="66" y="94"/>
                  </a:lnTo>
                  <a:lnTo>
                    <a:pt x="71" y="89"/>
                  </a:lnTo>
                  <a:lnTo>
                    <a:pt x="71" y="68"/>
                  </a:lnTo>
                  <a:close/>
                  <a:moveTo>
                    <a:pt x="42" y="40"/>
                  </a:moveTo>
                  <a:lnTo>
                    <a:pt x="4" y="36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9" y="23"/>
                  </a:lnTo>
                  <a:lnTo>
                    <a:pt x="11" y="18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1"/>
                  </a:lnTo>
                  <a:lnTo>
                    <a:pt x="22" y="7"/>
                  </a:lnTo>
                  <a:lnTo>
                    <a:pt x="32" y="3"/>
                  </a:lnTo>
                  <a:lnTo>
                    <a:pt x="44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3" y="3"/>
                  </a:lnTo>
                  <a:lnTo>
                    <a:pt x="93" y="7"/>
                  </a:lnTo>
                  <a:lnTo>
                    <a:pt x="97" y="10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103" y="17"/>
                  </a:lnTo>
                  <a:lnTo>
                    <a:pt x="105" y="21"/>
                  </a:lnTo>
                  <a:lnTo>
                    <a:pt x="107" y="26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09" y="49"/>
                  </a:lnTo>
                  <a:lnTo>
                    <a:pt x="109" y="79"/>
                  </a:lnTo>
                  <a:lnTo>
                    <a:pt x="109" y="79"/>
                  </a:lnTo>
                  <a:lnTo>
                    <a:pt x="110" y="106"/>
                  </a:lnTo>
                  <a:lnTo>
                    <a:pt x="111" y="121"/>
                  </a:lnTo>
                  <a:lnTo>
                    <a:pt x="75" y="121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65" y="118"/>
                  </a:lnTo>
                  <a:lnTo>
                    <a:pt x="56" y="121"/>
                  </a:lnTo>
                  <a:lnTo>
                    <a:pt x="47" y="124"/>
                  </a:lnTo>
                  <a:lnTo>
                    <a:pt x="37" y="124"/>
                  </a:lnTo>
                  <a:lnTo>
                    <a:pt x="37" y="124"/>
                  </a:lnTo>
                  <a:lnTo>
                    <a:pt x="30" y="124"/>
                  </a:lnTo>
                  <a:lnTo>
                    <a:pt x="22" y="122"/>
                  </a:lnTo>
                  <a:lnTo>
                    <a:pt x="16" y="120"/>
                  </a:lnTo>
                  <a:lnTo>
                    <a:pt x="11" y="117"/>
                  </a:lnTo>
                  <a:lnTo>
                    <a:pt x="11" y="117"/>
                  </a:lnTo>
                  <a:lnTo>
                    <a:pt x="5" y="112"/>
                  </a:lnTo>
                  <a:lnTo>
                    <a:pt x="2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" y="83"/>
                  </a:lnTo>
                  <a:lnTo>
                    <a:pt x="4" y="75"/>
                  </a:lnTo>
                  <a:lnTo>
                    <a:pt x="10" y="68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5" y="57"/>
                  </a:lnTo>
                  <a:lnTo>
                    <a:pt x="36" y="53"/>
                  </a:lnTo>
                  <a:lnTo>
                    <a:pt x="51" y="49"/>
                  </a:lnTo>
                  <a:lnTo>
                    <a:pt x="68" y="45"/>
                  </a:lnTo>
                  <a:lnTo>
                    <a:pt x="71" y="45"/>
                  </a:lnTo>
                  <a:lnTo>
                    <a:pt x="71" y="45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0" y="34"/>
                  </a:lnTo>
                  <a:lnTo>
                    <a:pt x="69" y="3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4" y="28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1" y="28"/>
                  </a:lnTo>
                  <a:lnTo>
                    <a:pt x="47" y="30"/>
                  </a:lnTo>
                  <a:lnTo>
                    <a:pt x="43" y="34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8" name="Freeform 92"/>
            <p:cNvSpPr>
              <a:spLocks noEditPoints="1"/>
            </p:cNvSpPr>
            <p:nvPr userDrawn="1"/>
          </p:nvSpPr>
          <p:spPr bwMode="auto">
            <a:xfrm>
              <a:off x="2002" y="2887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4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2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1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0" y="0"/>
                </a:cxn>
                <a:cxn ang="0">
                  <a:pos x="77" y="167"/>
                </a:cxn>
                <a:cxn ang="0">
                  <a:pos x="76" y="155"/>
                </a:cxn>
                <a:cxn ang="0">
                  <a:pos x="61" y="167"/>
                </a:cxn>
                <a:cxn ang="0">
                  <a:pos x="44" y="170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8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0" y="66"/>
                </a:cxn>
                <a:cxn ang="0">
                  <a:pos x="25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4" y="46"/>
                </a:cxn>
                <a:cxn ang="0">
                  <a:pos x="59" y="49"/>
                </a:cxn>
                <a:cxn ang="0">
                  <a:pos x="73" y="61"/>
                </a:cxn>
                <a:cxn ang="0">
                  <a:pos x="110" y="0"/>
                </a:cxn>
              </a:cxnLst>
              <a:rect l="0" t="0" r="r" b="b"/>
              <a:pathLst>
                <a:path w="110" h="170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1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4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2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1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0" y="0"/>
                  </a:moveTo>
                  <a:lnTo>
                    <a:pt x="110" y="167"/>
                  </a:lnTo>
                  <a:lnTo>
                    <a:pt x="77" y="167"/>
                  </a:lnTo>
                  <a:lnTo>
                    <a:pt x="76" y="155"/>
                  </a:lnTo>
                  <a:lnTo>
                    <a:pt x="76" y="155"/>
                  </a:lnTo>
                  <a:lnTo>
                    <a:pt x="69" y="162"/>
                  </a:lnTo>
                  <a:lnTo>
                    <a:pt x="61" y="167"/>
                  </a:lnTo>
                  <a:lnTo>
                    <a:pt x="53" y="170"/>
                  </a:lnTo>
                  <a:lnTo>
                    <a:pt x="44" y="170"/>
                  </a:lnTo>
                  <a:lnTo>
                    <a:pt x="44" y="170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8" y="149"/>
                  </a:lnTo>
                  <a:lnTo>
                    <a:pt x="8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7" y="58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52" y="46"/>
                  </a:lnTo>
                  <a:lnTo>
                    <a:pt x="59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9" name="Freeform 93"/>
            <p:cNvSpPr>
              <a:spLocks noEditPoints="1"/>
            </p:cNvSpPr>
            <p:nvPr userDrawn="1"/>
          </p:nvSpPr>
          <p:spPr bwMode="auto">
            <a:xfrm>
              <a:off x="2046" y="2903"/>
              <a:ext cx="36" cy="41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73" y="43"/>
                </a:cxn>
                <a:cxn ang="0">
                  <a:pos x="71" y="36"/>
                </a:cxn>
                <a:cxn ang="0">
                  <a:pos x="66" y="29"/>
                </a:cxn>
                <a:cxn ang="0">
                  <a:pos x="56" y="27"/>
                </a:cxn>
                <a:cxn ang="0">
                  <a:pos x="52" y="28"/>
                </a:cxn>
                <a:cxn ang="0">
                  <a:pos x="44" y="33"/>
                </a:cxn>
                <a:cxn ang="0">
                  <a:pos x="41" y="38"/>
                </a:cxn>
                <a:cxn ang="0">
                  <a:pos x="39" y="50"/>
                </a:cxn>
                <a:cxn ang="0">
                  <a:pos x="74" y="84"/>
                </a:cxn>
                <a:cxn ang="0">
                  <a:pos x="109" y="87"/>
                </a:cxn>
                <a:cxn ang="0">
                  <a:pos x="102" y="103"/>
                </a:cxn>
                <a:cxn ang="0">
                  <a:pos x="91" y="116"/>
                </a:cxn>
                <a:cxn ang="0">
                  <a:pos x="76" y="122"/>
                </a:cxn>
                <a:cxn ang="0">
                  <a:pos x="56" y="124"/>
                </a:cxn>
                <a:cxn ang="0">
                  <a:pos x="42" y="123"/>
                </a:cxn>
                <a:cxn ang="0">
                  <a:pos x="30" y="120"/>
                </a:cxn>
                <a:cxn ang="0">
                  <a:pos x="20" y="115"/>
                </a:cxn>
                <a:cxn ang="0">
                  <a:pos x="12" y="107"/>
                </a:cxn>
                <a:cxn ang="0">
                  <a:pos x="7" y="98"/>
                </a:cxn>
                <a:cxn ang="0">
                  <a:pos x="0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26" y="6"/>
                </a:cxn>
                <a:cxn ang="0">
                  <a:pos x="33" y="4"/>
                </a:cxn>
                <a:cxn ang="0">
                  <a:pos x="56" y="0"/>
                </a:cxn>
                <a:cxn ang="0">
                  <a:pos x="67" y="0"/>
                </a:cxn>
                <a:cxn ang="0">
                  <a:pos x="86" y="7"/>
                </a:cxn>
                <a:cxn ang="0">
                  <a:pos x="93" y="14"/>
                </a:cxn>
                <a:cxn ang="0">
                  <a:pos x="103" y="28"/>
                </a:cxn>
                <a:cxn ang="0">
                  <a:pos x="107" y="44"/>
                </a:cxn>
                <a:cxn ang="0">
                  <a:pos x="109" y="70"/>
                </a:cxn>
                <a:cxn ang="0">
                  <a:pos x="39" y="70"/>
                </a:cxn>
                <a:cxn ang="0">
                  <a:pos x="41" y="86"/>
                </a:cxn>
                <a:cxn ang="0">
                  <a:pos x="43" y="91"/>
                </a:cxn>
                <a:cxn ang="0">
                  <a:pos x="48" y="96"/>
                </a:cxn>
                <a:cxn ang="0">
                  <a:pos x="57" y="98"/>
                </a:cxn>
                <a:cxn ang="0">
                  <a:pos x="63" y="97"/>
                </a:cxn>
                <a:cxn ang="0">
                  <a:pos x="72" y="90"/>
                </a:cxn>
                <a:cxn ang="0">
                  <a:pos x="74" y="84"/>
                </a:cxn>
              </a:cxnLst>
              <a:rect l="0" t="0" r="r" b="b"/>
              <a:pathLst>
                <a:path w="109" h="124">
                  <a:moveTo>
                    <a:pt x="39" y="50"/>
                  </a:moveTo>
                  <a:lnTo>
                    <a:pt x="74" y="50"/>
                  </a:lnTo>
                  <a:lnTo>
                    <a:pt x="74" y="50"/>
                  </a:lnTo>
                  <a:lnTo>
                    <a:pt x="73" y="43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1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4" y="33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0" y="44"/>
                  </a:lnTo>
                  <a:lnTo>
                    <a:pt x="39" y="50"/>
                  </a:lnTo>
                  <a:lnTo>
                    <a:pt x="39" y="50"/>
                  </a:lnTo>
                  <a:close/>
                  <a:moveTo>
                    <a:pt x="74" y="84"/>
                  </a:moveTo>
                  <a:lnTo>
                    <a:pt x="109" y="87"/>
                  </a:lnTo>
                  <a:lnTo>
                    <a:pt x="109" y="87"/>
                  </a:lnTo>
                  <a:lnTo>
                    <a:pt x="106" y="96"/>
                  </a:lnTo>
                  <a:lnTo>
                    <a:pt x="102" y="103"/>
                  </a:lnTo>
                  <a:lnTo>
                    <a:pt x="98" y="111"/>
                  </a:lnTo>
                  <a:lnTo>
                    <a:pt x="91" y="116"/>
                  </a:lnTo>
                  <a:lnTo>
                    <a:pt x="84" y="119"/>
                  </a:lnTo>
                  <a:lnTo>
                    <a:pt x="76" y="122"/>
                  </a:lnTo>
                  <a:lnTo>
                    <a:pt x="67" y="124"/>
                  </a:lnTo>
                  <a:lnTo>
                    <a:pt x="56" y="124"/>
                  </a:lnTo>
                  <a:lnTo>
                    <a:pt x="56" y="124"/>
                  </a:lnTo>
                  <a:lnTo>
                    <a:pt x="42" y="123"/>
                  </a:lnTo>
                  <a:lnTo>
                    <a:pt x="36" y="122"/>
                  </a:lnTo>
                  <a:lnTo>
                    <a:pt x="30" y="120"/>
                  </a:lnTo>
                  <a:lnTo>
                    <a:pt x="25" y="118"/>
                  </a:lnTo>
                  <a:lnTo>
                    <a:pt x="20" y="115"/>
                  </a:lnTo>
                  <a:lnTo>
                    <a:pt x="16" y="112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7" y="98"/>
                  </a:lnTo>
                  <a:lnTo>
                    <a:pt x="3" y="88"/>
                  </a:lnTo>
                  <a:lnTo>
                    <a:pt x="0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3" y="38"/>
                  </a:lnTo>
                  <a:lnTo>
                    <a:pt x="6" y="2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7" y="14"/>
                  </a:lnTo>
                  <a:lnTo>
                    <a:pt x="21" y="11"/>
                  </a:lnTo>
                  <a:lnTo>
                    <a:pt x="26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3"/>
                  </a:lnTo>
                  <a:lnTo>
                    <a:pt x="86" y="7"/>
                  </a:lnTo>
                  <a:lnTo>
                    <a:pt x="93" y="14"/>
                  </a:lnTo>
                  <a:lnTo>
                    <a:pt x="93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6" y="35"/>
                  </a:lnTo>
                  <a:lnTo>
                    <a:pt x="107" y="44"/>
                  </a:lnTo>
                  <a:lnTo>
                    <a:pt x="107" y="44"/>
                  </a:lnTo>
                  <a:lnTo>
                    <a:pt x="109" y="70"/>
                  </a:lnTo>
                  <a:lnTo>
                    <a:pt x="39" y="70"/>
                  </a:lnTo>
                  <a:lnTo>
                    <a:pt x="39" y="70"/>
                  </a:lnTo>
                  <a:lnTo>
                    <a:pt x="40" y="80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43" y="91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7"/>
                  </a:lnTo>
                  <a:lnTo>
                    <a:pt x="57" y="98"/>
                  </a:lnTo>
                  <a:lnTo>
                    <a:pt x="57" y="98"/>
                  </a:lnTo>
                  <a:lnTo>
                    <a:pt x="63" y="97"/>
                  </a:lnTo>
                  <a:lnTo>
                    <a:pt x="68" y="95"/>
                  </a:lnTo>
                  <a:lnTo>
                    <a:pt x="72" y="90"/>
                  </a:lnTo>
                  <a:lnTo>
                    <a:pt x="74" y="84"/>
                  </a:lnTo>
                  <a:lnTo>
                    <a:pt x="74" y="8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0" name="Freeform 94"/>
            <p:cNvSpPr>
              <a:spLocks noEditPoints="1"/>
            </p:cNvSpPr>
            <p:nvPr userDrawn="1"/>
          </p:nvSpPr>
          <p:spPr bwMode="auto">
            <a:xfrm>
              <a:off x="2109" y="2887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1" y="0"/>
                </a:cxn>
                <a:cxn ang="0">
                  <a:pos x="79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1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10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3" y="61"/>
                </a:cxn>
                <a:cxn ang="0">
                  <a:pos x="111" y="0"/>
                </a:cxn>
              </a:cxnLst>
              <a:rect l="0" t="0" r="r" b="b"/>
              <a:pathLst>
                <a:path w="111" h="171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9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1"/>
                  </a:lnTo>
                  <a:lnTo>
                    <a:pt x="45" y="171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1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1" name="Freeform 95"/>
            <p:cNvSpPr>
              <a:spLocks noEditPoints="1"/>
            </p:cNvSpPr>
            <p:nvPr userDrawn="1"/>
          </p:nvSpPr>
          <p:spPr bwMode="auto">
            <a:xfrm>
              <a:off x="2151" y="2903"/>
              <a:ext cx="37" cy="41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2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7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2" y="1"/>
                </a:cxn>
                <a:cxn ang="0">
                  <a:pos x="85" y="5"/>
                </a:cxn>
                <a:cxn ang="0">
                  <a:pos x="96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0"/>
                </a:cxn>
                <a:cxn ang="0">
                  <a:pos x="114" y="62"/>
                </a:cxn>
                <a:cxn ang="0">
                  <a:pos x="109" y="88"/>
                </a:cxn>
                <a:cxn ang="0">
                  <a:pos x="99" y="108"/>
                </a:cxn>
                <a:cxn ang="0">
                  <a:pos x="95" y="113"/>
                </a:cxn>
                <a:cxn ang="0">
                  <a:pos x="81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3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2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7" y="0"/>
                </a:cxn>
                <a:cxn ang="0">
                  <a:pos x="58" y="0"/>
                </a:cxn>
              </a:cxnLst>
              <a:rect l="0" t="0" r="r" b="b"/>
              <a:pathLst>
                <a:path w="114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6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6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2" y="97"/>
                  </a:lnTo>
                  <a:lnTo>
                    <a:pt x="66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3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7" y="31"/>
                  </a:lnTo>
                  <a:lnTo>
                    <a:pt x="64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2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6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2" y="40"/>
                  </a:lnTo>
                  <a:lnTo>
                    <a:pt x="113" y="50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3" y="75"/>
                  </a:lnTo>
                  <a:lnTo>
                    <a:pt x="109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5" y="113"/>
                  </a:lnTo>
                  <a:lnTo>
                    <a:pt x="90" y="116"/>
                  </a:lnTo>
                  <a:lnTo>
                    <a:pt x="81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30" y="119"/>
                  </a:lnTo>
                  <a:lnTo>
                    <a:pt x="23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2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2" name="Freeform 96"/>
            <p:cNvSpPr>
              <a:spLocks/>
            </p:cNvSpPr>
            <p:nvPr userDrawn="1"/>
          </p:nvSpPr>
          <p:spPr bwMode="auto">
            <a:xfrm>
              <a:off x="2220" y="2887"/>
              <a:ext cx="60" cy="56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80" y="167"/>
                </a:cxn>
                <a:cxn ang="0">
                  <a:pos x="138" y="167"/>
                </a:cxn>
                <a:cxn ang="0">
                  <a:pos x="138" y="57"/>
                </a:cxn>
                <a:cxn ang="0">
                  <a:pos x="138" y="57"/>
                </a:cxn>
                <a:cxn ang="0">
                  <a:pos x="137" y="53"/>
                </a:cxn>
                <a:cxn ang="0">
                  <a:pos x="137" y="53"/>
                </a:cxn>
                <a:cxn ang="0">
                  <a:pos x="137" y="50"/>
                </a:cxn>
                <a:cxn ang="0">
                  <a:pos x="138" y="39"/>
                </a:cxn>
                <a:cxn ang="0">
                  <a:pos x="138" y="39"/>
                </a:cxn>
                <a:cxn ang="0">
                  <a:pos x="138" y="31"/>
                </a:cxn>
                <a:cxn ang="0">
                  <a:pos x="138" y="31"/>
                </a:cxn>
                <a:cxn ang="0">
                  <a:pos x="134" y="47"/>
                </a:cxn>
                <a:cxn ang="0">
                  <a:pos x="133" y="53"/>
                </a:cxn>
                <a:cxn ang="0">
                  <a:pos x="105" y="167"/>
                </a:cxn>
                <a:cxn ang="0">
                  <a:pos x="73" y="167"/>
                </a:cxn>
                <a:cxn ang="0">
                  <a:pos x="46" y="57"/>
                </a:cxn>
                <a:cxn ang="0">
                  <a:pos x="46" y="57"/>
                </a:cxn>
                <a:cxn ang="0">
                  <a:pos x="41" y="31"/>
                </a:cxn>
                <a:cxn ang="0">
                  <a:pos x="41" y="38"/>
                </a:cxn>
                <a:cxn ang="0">
                  <a:pos x="41" y="50"/>
                </a:cxn>
                <a:cxn ang="0">
                  <a:pos x="41" y="57"/>
                </a:cxn>
                <a:cxn ang="0">
                  <a:pos x="41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86" y="85"/>
                </a:cxn>
                <a:cxn ang="0">
                  <a:pos x="86" y="85"/>
                </a:cxn>
                <a:cxn ang="0">
                  <a:pos x="89" y="101"/>
                </a:cxn>
                <a:cxn ang="0">
                  <a:pos x="91" y="113"/>
                </a:cxn>
                <a:cxn ang="0">
                  <a:pos x="91" y="113"/>
                </a:cxn>
                <a:cxn ang="0">
                  <a:pos x="95" y="89"/>
                </a:cxn>
                <a:cxn ang="0">
                  <a:pos x="96" y="85"/>
                </a:cxn>
                <a:cxn ang="0">
                  <a:pos x="113" y="0"/>
                </a:cxn>
                <a:cxn ang="0">
                  <a:pos x="180" y="0"/>
                </a:cxn>
              </a:cxnLst>
              <a:rect l="0" t="0" r="r" b="b"/>
              <a:pathLst>
                <a:path w="180" h="167">
                  <a:moveTo>
                    <a:pt x="180" y="0"/>
                  </a:moveTo>
                  <a:lnTo>
                    <a:pt x="180" y="167"/>
                  </a:lnTo>
                  <a:lnTo>
                    <a:pt x="138" y="167"/>
                  </a:lnTo>
                  <a:lnTo>
                    <a:pt x="138" y="57"/>
                  </a:lnTo>
                  <a:lnTo>
                    <a:pt x="138" y="57"/>
                  </a:lnTo>
                  <a:lnTo>
                    <a:pt x="137" y="53"/>
                  </a:lnTo>
                  <a:lnTo>
                    <a:pt x="137" y="53"/>
                  </a:lnTo>
                  <a:lnTo>
                    <a:pt x="137" y="50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1"/>
                  </a:lnTo>
                  <a:lnTo>
                    <a:pt x="138" y="31"/>
                  </a:lnTo>
                  <a:lnTo>
                    <a:pt x="134" y="47"/>
                  </a:lnTo>
                  <a:lnTo>
                    <a:pt x="133" y="53"/>
                  </a:lnTo>
                  <a:lnTo>
                    <a:pt x="105" y="167"/>
                  </a:lnTo>
                  <a:lnTo>
                    <a:pt x="73" y="167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41" y="31"/>
                  </a:lnTo>
                  <a:lnTo>
                    <a:pt x="41" y="38"/>
                  </a:lnTo>
                  <a:lnTo>
                    <a:pt x="41" y="50"/>
                  </a:lnTo>
                  <a:lnTo>
                    <a:pt x="41" y="57"/>
                  </a:lnTo>
                  <a:lnTo>
                    <a:pt x="41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66" y="0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89" y="101"/>
                  </a:lnTo>
                  <a:lnTo>
                    <a:pt x="91" y="113"/>
                  </a:lnTo>
                  <a:lnTo>
                    <a:pt x="91" y="113"/>
                  </a:lnTo>
                  <a:lnTo>
                    <a:pt x="95" y="89"/>
                  </a:lnTo>
                  <a:lnTo>
                    <a:pt x="96" y="85"/>
                  </a:lnTo>
                  <a:lnTo>
                    <a:pt x="113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3" name="Freeform 97"/>
            <p:cNvSpPr>
              <a:spLocks noEditPoints="1"/>
            </p:cNvSpPr>
            <p:nvPr userDrawn="1"/>
          </p:nvSpPr>
          <p:spPr bwMode="auto">
            <a:xfrm>
              <a:off x="2288" y="2887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50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50"/>
                </a:cxn>
                <a:cxn ang="0">
                  <a:pos x="39" y="50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50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50"/>
                  </a:lnTo>
                  <a:lnTo>
                    <a:pt x="39" y="5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4" name="Freeform 98"/>
            <p:cNvSpPr>
              <a:spLocks/>
            </p:cNvSpPr>
            <p:nvPr userDrawn="1"/>
          </p:nvSpPr>
          <p:spPr bwMode="auto">
            <a:xfrm>
              <a:off x="2309" y="2903"/>
              <a:ext cx="36" cy="4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7"/>
                </a:cxn>
                <a:cxn ang="0">
                  <a:pos x="38" y="17"/>
                </a:cxn>
                <a:cxn ang="0">
                  <a:pos x="48" y="10"/>
                </a:cxn>
                <a:cxn ang="0">
                  <a:pos x="58" y="4"/>
                </a:cxn>
                <a:cxn ang="0">
                  <a:pos x="68" y="1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5" y="1"/>
                </a:cxn>
                <a:cxn ang="0">
                  <a:pos x="92" y="3"/>
                </a:cxn>
                <a:cxn ang="0">
                  <a:pos x="92" y="3"/>
                </a:cxn>
                <a:cxn ang="0">
                  <a:pos x="98" y="9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4" y="19"/>
                </a:cxn>
                <a:cxn ang="0">
                  <a:pos x="105" y="27"/>
                </a:cxn>
                <a:cxn ang="0">
                  <a:pos x="107" y="35"/>
                </a:cxn>
                <a:cxn ang="0">
                  <a:pos x="107" y="46"/>
                </a:cxn>
                <a:cxn ang="0">
                  <a:pos x="107" y="121"/>
                </a:cxn>
                <a:cxn ang="0">
                  <a:pos x="69" y="121"/>
                </a:cxn>
                <a:cxn ang="0">
                  <a:pos x="69" y="46"/>
                </a:cxn>
                <a:cxn ang="0">
                  <a:pos x="69" y="46"/>
                </a:cxn>
                <a:cxn ang="0">
                  <a:pos x="68" y="39"/>
                </a:cxn>
                <a:cxn ang="0">
                  <a:pos x="66" y="34"/>
                </a:cxn>
                <a:cxn ang="0">
                  <a:pos x="62" y="31"/>
                </a:cxn>
                <a:cxn ang="0">
                  <a:pos x="57" y="30"/>
                </a:cxn>
                <a:cxn ang="0">
                  <a:pos x="57" y="30"/>
                </a:cxn>
                <a:cxn ang="0">
                  <a:pos x="52" y="31"/>
                </a:cxn>
                <a:cxn ang="0">
                  <a:pos x="48" y="32"/>
                </a:cxn>
                <a:cxn ang="0">
                  <a:pos x="43" y="35"/>
                </a:cxn>
                <a:cxn ang="0">
                  <a:pos x="38" y="39"/>
                </a:cxn>
                <a:cxn ang="0">
                  <a:pos x="38" y="121"/>
                </a:cxn>
                <a:cxn ang="0">
                  <a:pos x="0" y="121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1">
                  <a:moveTo>
                    <a:pt x="38" y="4"/>
                  </a:moveTo>
                  <a:lnTo>
                    <a:pt x="38" y="17"/>
                  </a:lnTo>
                  <a:lnTo>
                    <a:pt x="38" y="17"/>
                  </a:lnTo>
                  <a:lnTo>
                    <a:pt x="48" y="10"/>
                  </a:lnTo>
                  <a:lnTo>
                    <a:pt x="58" y="4"/>
                  </a:lnTo>
                  <a:lnTo>
                    <a:pt x="68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5" y="1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98" y="9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4" y="19"/>
                  </a:lnTo>
                  <a:lnTo>
                    <a:pt x="105" y="27"/>
                  </a:lnTo>
                  <a:lnTo>
                    <a:pt x="107" y="35"/>
                  </a:lnTo>
                  <a:lnTo>
                    <a:pt x="107" y="46"/>
                  </a:lnTo>
                  <a:lnTo>
                    <a:pt x="107" y="121"/>
                  </a:lnTo>
                  <a:lnTo>
                    <a:pt x="69" y="121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68" y="39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2" y="31"/>
                  </a:lnTo>
                  <a:lnTo>
                    <a:pt x="48" y="32"/>
                  </a:lnTo>
                  <a:lnTo>
                    <a:pt x="43" y="35"/>
                  </a:lnTo>
                  <a:lnTo>
                    <a:pt x="38" y="39"/>
                  </a:lnTo>
                  <a:lnTo>
                    <a:pt x="38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5" name="Freeform 99"/>
            <p:cNvSpPr>
              <a:spLocks/>
            </p:cNvSpPr>
            <p:nvPr userDrawn="1"/>
          </p:nvSpPr>
          <p:spPr bwMode="auto">
            <a:xfrm>
              <a:off x="2354" y="2887"/>
              <a:ext cx="34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64"/>
                </a:cxn>
                <a:cxn ang="0">
                  <a:pos x="37" y="64"/>
                </a:cxn>
                <a:cxn ang="0">
                  <a:pos x="43" y="58"/>
                </a:cxn>
                <a:cxn ang="0">
                  <a:pos x="50" y="53"/>
                </a:cxn>
                <a:cxn ang="0">
                  <a:pos x="50" y="53"/>
                </a:cxn>
                <a:cxn ang="0">
                  <a:pos x="58" y="50"/>
                </a:cxn>
                <a:cxn ang="0">
                  <a:pos x="64" y="47"/>
                </a:cxn>
                <a:cxn ang="0">
                  <a:pos x="70" y="46"/>
                </a:cxn>
                <a:cxn ang="0">
                  <a:pos x="76" y="46"/>
                </a:cxn>
                <a:cxn ang="0">
                  <a:pos x="76" y="46"/>
                </a:cxn>
                <a:cxn ang="0">
                  <a:pos x="84" y="47"/>
                </a:cxn>
                <a:cxn ang="0">
                  <a:pos x="90" y="49"/>
                </a:cxn>
                <a:cxn ang="0">
                  <a:pos x="90" y="49"/>
                </a:cxn>
                <a:cxn ang="0">
                  <a:pos x="97" y="55"/>
                </a:cxn>
                <a:cxn ang="0">
                  <a:pos x="101" y="60"/>
                </a:cxn>
                <a:cxn ang="0">
                  <a:pos x="101" y="60"/>
                </a:cxn>
                <a:cxn ang="0">
                  <a:pos x="103" y="65"/>
                </a:cxn>
                <a:cxn ang="0">
                  <a:pos x="104" y="73"/>
                </a:cxn>
                <a:cxn ang="0">
                  <a:pos x="105" y="80"/>
                </a:cxn>
                <a:cxn ang="0">
                  <a:pos x="106" y="90"/>
                </a:cxn>
                <a:cxn ang="0">
                  <a:pos x="106" y="167"/>
                </a:cxn>
                <a:cxn ang="0">
                  <a:pos x="68" y="167"/>
                </a:cxn>
                <a:cxn ang="0">
                  <a:pos x="68" y="92"/>
                </a:cxn>
                <a:cxn ang="0">
                  <a:pos x="68" y="92"/>
                </a:cxn>
                <a:cxn ang="0">
                  <a:pos x="68" y="86"/>
                </a:cxn>
                <a:cxn ang="0">
                  <a:pos x="66" y="82"/>
                </a:cxn>
                <a:cxn ang="0">
                  <a:pos x="66" y="82"/>
                </a:cxn>
                <a:cxn ang="0">
                  <a:pos x="65" y="80"/>
                </a:cxn>
                <a:cxn ang="0">
                  <a:pos x="62" y="78"/>
                </a:cxn>
                <a:cxn ang="0">
                  <a:pos x="59" y="77"/>
                </a:cxn>
                <a:cxn ang="0">
                  <a:pos x="55" y="76"/>
                </a:cxn>
                <a:cxn ang="0">
                  <a:pos x="55" y="76"/>
                </a:cxn>
                <a:cxn ang="0">
                  <a:pos x="51" y="77"/>
                </a:cxn>
                <a:cxn ang="0">
                  <a:pos x="47" y="78"/>
                </a:cxn>
                <a:cxn ang="0">
                  <a:pos x="42" y="81"/>
                </a:cxn>
                <a:cxn ang="0">
                  <a:pos x="37" y="85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106" h="167">
                  <a:moveTo>
                    <a:pt x="37" y="0"/>
                  </a:moveTo>
                  <a:lnTo>
                    <a:pt x="37" y="64"/>
                  </a:lnTo>
                  <a:lnTo>
                    <a:pt x="37" y="64"/>
                  </a:lnTo>
                  <a:lnTo>
                    <a:pt x="43" y="58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50"/>
                  </a:lnTo>
                  <a:lnTo>
                    <a:pt x="64" y="47"/>
                  </a:lnTo>
                  <a:lnTo>
                    <a:pt x="70" y="46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84" y="47"/>
                  </a:lnTo>
                  <a:lnTo>
                    <a:pt x="90" y="49"/>
                  </a:lnTo>
                  <a:lnTo>
                    <a:pt x="90" y="49"/>
                  </a:lnTo>
                  <a:lnTo>
                    <a:pt x="97" y="55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3" y="65"/>
                  </a:lnTo>
                  <a:lnTo>
                    <a:pt x="104" y="73"/>
                  </a:lnTo>
                  <a:lnTo>
                    <a:pt x="105" y="80"/>
                  </a:lnTo>
                  <a:lnTo>
                    <a:pt x="106" y="90"/>
                  </a:lnTo>
                  <a:lnTo>
                    <a:pt x="106" y="167"/>
                  </a:lnTo>
                  <a:lnTo>
                    <a:pt x="68" y="167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86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65" y="80"/>
                  </a:lnTo>
                  <a:lnTo>
                    <a:pt x="62" y="78"/>
                  </a:lnTo>
                  <a:lnTo>
                    <a:pt x="59" y="77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51" y="77"/>
                  </a:lnTo>
                  <a:lnTo>
                    <a:pt x="47" y="78"/>
                  </a:lnTo>
                  <a:lnTo>
                    <a:pt x="42" y="81"/>
                  </a:lnTo>
                  <a:lnTo>
                    <a:pt x="37" y="8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6" name="Freeform 100"/>
            <p:cNvSpPr>
              <a:spLocks noEditPoints="1"/>
            </p:cNvSpPr>
            <p:nvPr userDrawn="1"/>
          </p:nvSpPr>
          <p:spPr bwMode="auto">
            <a:xfrm>
              <a:off x="2395" y="2903"/>
              <a:ext cx="38" cy="41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1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8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3" y="1"/>
                </a:cxn>
                <a:cxn ang="0">
                  <a:pos x="85" y="5"/>
                </a:cxn>
                <a:cxn ang="0">
                  <a:pos x="95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1"/>
                </a:cxn>
                <a:cxn ang="0">
                  <a:pos x="113" y="62"/>
                </a:cxn>
                <a:cxn ang="0">
                  <a:pos x="110" y="88"/>
                </a:cxn>
                <a:cxn ang="0">
                  <a:pos x="99" y="108"/>
                </a:cxn>
                <a:cxn ang="0">
                  <a:pos x="94" y="113"/>
                </a:cxn>
                <a:cxn ang="0">
                  <a:pos x="80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4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3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6" y="0"/>
                </a:cxn>
                <a:cxn ang="0">
                  <a:pos x="58" y="0"/>
                </a:cxn>
              </a:cxnLst>
              <a:rect l="0" t="0" r="r" b="b"/>
              <a:pathLst>
                <a:path w="113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5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5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1" y="97"/>
                  </a:lnTo>
                  <a:lnTo>
                    <a:pt x="67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4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8" y="31"/>
                  </a:lnTo>
                  <a:lnTo>
                    <a:pt x="65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5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1" y="40"/>
                  </a:lnTo>
                  <a:lnTo>
                    <a:pt x="113" y="51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112" y="75"/>
                  </a:lnTo>
                  <a:lnTo>
                    <a:pt x="110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4" y="113"/>
                  </a:lnTo>
                  <a:lnTo>
                    <a:pt x="90" y="116"/>
                  </a:lnTo>
                  <a:lnTo>
                    <a:pt x="80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29" y="120"/>
                  </a:lnTo>
                  <a:lnTo>
                    <a:pt x="24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3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7" name="Rectangle 101"/>
            <p:cNvSpPr>
              <a:spLocks noChangeArrowheads="1"/>
            </p:cNvSpPr>
            <p:nvPr userDrawn="1"/>
          </p:nvSpPr>
          <p:spPr bwMode="auto">
            <a:xfrm>
              <a:off x="1610" y="2387"/>
              <a:ext cx="839" cy="42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8" name="Freeform 102"/>
            <p:cNvSpPr>
              <a:spLocks noEditPoints="1"/>
            </p:cNvSpPr>
            <p:nvPr userDrawn="1"/>
          </p:nvSpPr>
          <p:spPr bwMode="auto">
            <a:xfrm>
              <a:off x="1700" y="2467"/>
              <a:ext cx="235" cy="268"/>
            </a:xfrm>
            <a:custGeom>
              <a:avLst/>
              <a:gdLst/>
              <a:ahLst/>
              <a:cxnLst>
                <a:cxn ang="0">
                  <a:pos x="392" y="182"/>
                </a:cxn>
                <a:cxn ang="0">
                  <a:pos x="375" y="205"/>
                </a:cxn>
                <a:cxn ang="0">
                  <a:pos x="354" y="213"/>
                </a:cxn>
                <a:cxn ang="0">
                  <a:pos x="327" y="201"/>
                </a:cxn>
                <a:cxn ang="0">
                  <a:pos x="315" y="173"/>
                </a:cxn>
                <a:cxn ang="0">
                  <a:pos x="318" y="25"/>
                </a:cxn>
                <a:cxn ang="0">
                  <a:pos x="339" y="3"/>
                </a:cxn>
                <a:cxn ang="0">
                  <a:pos x="361" y="1"/>
                </a:cxn>
                <a:cxn ang="0">
                  <a:pos x="385" y="17"/>
                </a:cxn>
                <a:cxn ang="0">
                  <a:pos x="392" y="40"/>
                </a:cxn>
                <a:cxn ang="0">
                  <a:pos x="523" y="541"/>
                </a:cxn>
                <a:cxn ang="0">
                  <a:pos x="510" y="515"/>
                </a:cxn>
                <a:cxn ang="0">
                  <a:pos x="521" y="488"/>
                </a:cxn>
                <a:cxn ang="0">
                  <a:pos x="545" y="474"/>
                </a:cxn>
                <a:cxn ang="0">
                  <a:pos x="682" y="549"/>
                </a:cxn>
                <a:cxn ang="0">
                  <a:pos x="699" y="566"/>
                </a:cxn>
                <a:cxn ang="0">
                  <a:pos x="699" y="594"/>
                </a:cxn>
                <a:cxn ang="0">
                  <a:pos x="681" y="616"/>
                </a:cxn>
                <a:cxn ang="0">
                  <a:pos x="653" y="619"/>
                </a:cxn>
                <a:cxn ang="0">
                  <a:pos x="138" y="480"/>
                </a:cxn>
                <a:cxn ang="0">
                  <a:pos x="161" y="474"/>
                </a:cxn>
                <a:cxn ang="0">
                  <a:pos x="185" y="488"/>
                </a:cxn>
                <a:cxn ang="0">
                  <a:pos x="195" y="515"/>
                </a:cxn>
                <a:cxn ang="0">
                  <a:pos x="183" y="541"/>
                </a:cxn>
                <a:cxn ang="0">
                  <a:pos x="50" y="617"/>
                </a:cxn>
                <a:cxn ang="0">
                  <a:pos x="22" y="613"/>
                </a:cxn>
                <a:cxn ang="0">
                  <a:pos x="4" y="592"/>
                </a:cxn>
                <a:cxn ang="0">
                  <a:pos x="4" y="564"/>
                </a:cxn>
                <a:cxn ang="0">
                  <a:pos x="21" y="547"/>
                </a:cxn>
                <a:cxn ang="0">
                  <a:pos x="316" y="474"/>
                </a:cxn>
                <a:cxn ang="0">
                  <a:pos x="332" y="450"/>
                </a:cxn>
                <a:cxn ang="0">
                  <a:pos x="354" y="443"/>
                </a:cxn>
                <a:cxn ang="0">
                  <a:pos x="381" y="455"/>
                </a:cxn>
                <a:cxn ang="0">
                  <a:pos x="392" y="482"/>
                </a:cxn>
                <a:cxn ang="0">
                  <a:pos x="389" y="777"/>
                </a:cxn>
                <a:cxn ang="0">
                  <a:pos x="368" y="798"/>
                </a:cxn>
                <a:cxn ang="0">
                  <a:pos x="346" y="801"/>
                </a:cxn>
                <a:cxn ang="0">
                  <a:pos x="322" y="785"/>
                </a:cxn>
                <a:cxn ang="0">
                  <a:pos x="315" y="762"/>
                </a:cxn>
                <a:cxn ang="0">
                  <a:pos x="311" y="332"/>
                </a:cxn>
                <a:cxn ang="0">
                  <a:pos x="324" y="358"/>
                </a:cxn>
                <a:cxn ang="0">
                  <a:pos x="314" y="384"/>
                </a:cxn>
                <a:cxn ang="0">
                  <a:pos x="290" y="398"/>
                </a:cxn>
                <a:cxn ang="0">
                  <a:pos x="22" y="254"/>
                </a:cxn>
                <a:cxn ang="0">
                  <a:pos x="5" y="236"/>
                </a:cxn>
                <a:cxn ang="0">
                  <a:pos x="5" y="209"/>
                </a:cxn>
                <a:cxn ang="0">
                  <a:pos x="23" y="187"/>
                </a:cxn>
                <a:cxn ang="0">
                  <a:pos x="51" y="184"/>
                </a:cxn>
                <a:cxn ang="0">
                  <a:pos x="443" y="393"/>
                </a:cxn>
                <a:cxn ang="0">
                  <a:pos x="420" y="400"/>
                </a:cxn>
                <a:cxn ang="0">
                  <a:pos x="395" y="386"/>
                </a:cxn>
                <a:cxn ang="0">
                  <a:pos x="384" y="359"/>
                </a:cxn>
                <a:cxn ang="0">
                  <a:pos x="397" y="333"/>
                </a:cxn>
                <a:cxn ang="0">
                  <a:pos x="654" y="183"/>
                </a:cxn>
                <a:cxn ang="0">
                  <a:pos x="683" y="186"/>
                </a:cxn>
                <a:cxn ang="0">
                  <a:pos x="701" y="207"/>
                </a:cxn>
                <a:cxn ang="0">
                  <a:pos x="700" y="236"/>
                </a:cxn>
                <a:cxn ang="0">
                  <a:pos x="684" y="253"/>
                </a:cxn>
              </a:cxnLst>
              <a:rect l="0" t="0" r="r" b="b"/>
              <a:pathLst>
                <a:path w="704" h="802">
                  <a:moveTo>
                    <a:pt x="392" y="40"/>
                  </a:moveTo>
                  <a:lnTo>
                    <a:pt x="392" y="173"/>
                  </a:lnTo>
                  <a:lnTo>
                    <a:pt x="392" y="173"/>
                  </a:lnTo>
                  <a:lnTo>
                    <a:pt x="392" y="182"/>
                  </a:lnTo>
                  <a:lnTo>
                    <a:pt x="389" y="188"/>
                  </a:lnTo>
                  <a:lnTo>
                    <a:pt x="385" y="196"/>
                  </a:lnTo>
                  <a:lnTo>
                    <a:pt x="381" y="201"/>
                  </a:lnTo>
                  <a:lnTo>
                    <a:pt x="375" y="205"/>
                  </a:lnTo>
                  <a:lnTo>
                    <a:pt x="368" y="210"/>
                  </a:lnTo>
                  <a:lnTo>
                    <a:pt x="361" y="212"/>
                  </a:lnTo>
                  <a:lnTo>
                    <a:pt x="354" y="213"/>
                  </a:lnTo>
                  <a:lnTo>
                    <a:pt x="354" y="213"/>
                  </a:lnTo>
                  <a:lnTo>
                    <a:pt x="346" y="212"/>
                  </a:lnTo>
                  <a:lnTo>
                    <a:pt x="339" y="210"/>
                  </a:lnTo>
                  <a:lnTo>
                    <a:pt x="332" y="205"/>
                  </a:lnTo>
                  <a:lnTo>
                    <a:pt x="327" y="201"/>
                  </a:lnTo>
                  <a:lnTo>
                    <a:pt x="322" y="196"/>
                  </a:lnTo>
                  <a:lnTo>
                    <a:pt x="318" y="188"/>
                  </a:lnTo>
                  <a:lnTo>
                    <a:pt x="316" y="182"/>
                  </a:lnTo>
                  <a:lnTo>
                    <a:pt x="315" y="173"/>
                  </a:lnTo>
                  <a:lnTo>
                    <a:pt x="315" y="40"/>
                  </a:lnTo>
                  <a:lnTo>
                    <a:pt x="315" y="40"/>
                  </a:lnTo>
                  <a:lnTo>
                    <a:pt x="316" y="31"/>
                  </a:lnTo>
                  <a:lnTo>
                    <a:pt x="318" y="25"/>
                  </a:lnTo>
                  <a:lnTo>
                    <a:pt x="322" y="17"/>
                  </a:lnTo>
                  <a:lnTo>
                    <a:pt x="327" y="12"/>
                  </a:lnTo>
                  <a:lnTo>
                    <a:pt x="332" y="8"/>
                  </a:lnTo>
                  <a:lnTo>
                    <a:pt x="339" y="3"/>
                  </a:lnTo>
                  <a:lnTo>
                    <a:pt x="346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61" y="1"/>
                  </a:lnTo>
                  <a:lnTo>
                    <a:pt x="368" y="3"/>
                  </a:lnTo>
                  <a:lnTo>
                    <a:pt x="375" y="8"/>
                  </a:lnTo>
                  <a:lnTo>
                    <a:pt x="381" y="12"/>
                  </a:lnTo>
                  <a:lnTo>
                    <a:pt x="385" y="17"/>
                  </a:lnTo>
                  <a:lnTo>
                    <a:pt x="389" y="24"/>
                  </a:lnTo>
                  <a:lnTo>
                    <a:pt x="392" y="31"/>
                  </a:lnTo>
                  <a:lnTo>
                    <a:pt x="392" y="40"/>
                  </a:lnTo>
                  <a:lnTo>
                    <a:pt x="392" y="40"/>
                  </a:lnTo>
                  <a:close/>
                  <a:moveTo>
                    <a:pt x="644" y="615"/>
                  </a:moveTo>
                  <a:lnTo>
                    <a:pt x="530" y="547"/>
                  </a:lnTo>
                  <a:lnTo>
                    <a:pt x="530" y="547"/>
                  </a:lnTo>
                  <a:lnTo>
                    <a:pt x="523" y="541"/>
                  </a:lnTo>
                  <a:lnTo>
                    <a:pt x="517" y="535"/>
                  </a:lnTo>
                  <a:lnTo>
                    <a:pt x="513" y="528"/>
                  </a:lnTo>
                  <a:lnTo>
                    <a:pt x="511" y="521"/>
                  </a:lnTo>
                  <a:lnTo>
                    <a:pt x="510" y="515"/>
                  </a:lnTo>
                  <a:lnTo>
                    <a:pt x="511" y="507"/>
                  </a:lnTo>
                  <a:lnTo>
                    <a:pt x="513" y="501"/>
                  </a:lnTo>
                  <a:lnTo>
                    <a:pt x="516" y="493"/>
                  </a:lnTo>
                  <a:lnTo>
                    <a:pt x="521" y="488"/>
                  </a:lnTo>
                  <a:lnTo>
                    <a:pt x="525" y="483"/>
                  </a:lnTo>
                  <a:lnTo>
                    <a:pt x="531" y="478"/>
                  </a:lnTo>
                  <a:lnTo>
                    <a:pt x="538" y="475"/>
                  </a:lnTo>
                  <a:lnTo>
                    <a:pt x="545" y="474"/>
                  </a:lnTo>
                  <a:lnTo>
                    <a:pt x="553" y="474"/>
                  </a:lnTo>
                  <a:lnTo>
                    <a:pt x="560" y="475"/>
                  </a:lnTo>
                  <a:lnTo>
                    <a:pt x="568" y="480"/>
                  </a:lnTo>
                  <a:lnTo>
                    <a:pt x="682" y="549"/>
                  </a:lnTo>
                  <a:lnTo>
                    <a:pt x="682" y="549"/>
                  </a:lnTo>
                  <a:lnTo>
                    <a:pt x="690" y="554"/>
                  </a:lnTo>
                  <a:lnTo>
                    <a:pt x="695" y="559"/>
                  </a:lnTo>
                  <a:lnTo>
                    <a:pt x="699" y="566"/>
                  </a:lnTo>
                  <a:lnTo>
                    <a:pt x="701" y="573"/>
                  </a:lnTo>
                  <a:lnTo>
                    <a:pt x="701" y="581"/>
                  </a:lnTo>
                  <a:lnTo>
                    <a:pt x="701" y="587"/>
                  </a:lnTo>
                  <a:lnTo>
                    <a:pt x="699" y="594"/>
                  </a:lnTo>
                  <a:lnTo>
                    <a:pt x="696" y="601"/>
                  </a:lnTo>
                  <a:lnTo>
                    <a:pt x="692" y="606"/>
                  </a:lnTo>
                  <a:lnTo>
                    <a:pt x="687" y="611"/>
                  </a:lnTo>
                  <a:lnTo>
                    <a:pt x="681" y="616"/>
                  </a:lnTo>
                  <a:lnTo>
                    <a:pt x="675" y="619"/>
                  </a:lnTo>
                  <a:lnTo>
                    <a:pt x="667" y="620"/>
                  </a:lnTo>
                  <a:lnTo>
                    <a:pt x="660" y="620"/>
                  </a:lnTo>
                  <a:lnTo>
                    <a:pt x="653" y="619"/>
                  </a:lnTo>
                  <a:lnTo>
                    <a:pt x="644" y="615"/>
                  </a:lnTo>
                  <a:lnTo>
                    <a:pt x="644" y="615"/>
                  </a:lnTo>
                  <a:close/>
                  <a:moveTo>
                    <a:pt x="21" y="547"/>
                  </a:moveTo>
                  <a:lnTo>
                    <a:pt x="138" y="480"/>
                  </a:lnTo>
                  <a:lnTo>
                    <a:pt x="138" y="480"/>
                  </a:lnTo>
                  <a:lnTo>
                    <a:pt x="146" y="476"/>
                  </a:lnTo>
                  <a:lnTo>
                    <a:pt x="154" y="474"/>
                  </a:lnTo>
                  <a:lnTo>
                    <a:pt x="161" y="474"/>
                  </a:lnTo>
                  <a:lnTo>
                    <a:pt x="168" y="475"/>
                  </a:lnTo>
                  <a:lnTo>
                    <a:pt x="175" y="478"/>
                  </a:lnTo>
                  <a:lnTo>
                    <a:pt x="180" y="483"/>
                  </a:lnTo>
                  <a:lnTo>
                    <a:pt x="185" y="488"/>
                  </a:lnTo>
                  <a:lnTo>
                    <a:pt x="190" y="494"/>
                  </a:lnTo>
                  <a:lnTo>
                    <a:pt x="193" y="501"/>
                  </a:lnTo>
                  <a:lnTo>
                    <a:pt x="195" y="507"/>
                  </a:lnTo>
                  <a:lnTo>
                    <a:pt x="195" y="515"/>
                  </a:lnTo>
                  <a:lnTo>
                    <a:pt x="195" y="522"/>
                  </a:lnTo>
                  <a:lnTo>
                    <a:pt x="193" y="528"/>
                  </a:lnTo>
                  <a:lnTo>
                    <a:pt x="189" y="535"/>
                  </a:lnTo>
                  <a:lnTo>
                    <a:pt x="183" y="541"/>
                  </a:lnTo>
                  <a:lnTo>
                    <a:pt x="176" y="547"/>
                  </a:lnTo>
                  <a:lnTo>
                    <a:pt x="59" y="612"/>
                  </a:lnTo>
                  <a:lnTo>
                    <a:pt x="59" y="612"/>
                  </a:lnTo>
                  <a:lnTo>
                    <a:pt x="50" y="617"/>
                  </a:lnTo>
                  <a:lnTo>
                    <a:pt x="43" y="618"/>
                  </a:lnTo>
                  <a:lnTo>
                    <a:pt x="35" y="618"/>
                  </a:lnTo>
                  <a:lnTo>
                    <a:pt x="28" y="617"/>
                  </a:lnTo>
                  <a:lnTo>
                    <a:pt x="22" y="613"/>
                  </a:lnTo>
                  <a:lnTo>
                    <a:pt x="15" y="609"/>
                  </a:lnTo>
                  <a:lnTo>
                    <a:pt x="11" y="604"/>
                  </a:lnTo>
                  <a:lnTo>
                    <a:pt x="7" y="599"/>
                  </a:lnTo>
                  <a:lnTo>
                    <a:pt x="4" y="592"/>
                  </a:lnTo>
                  <a:lnTo>
                    <a:pt x="1" y="585"/>
                  </a:lnTo>
                  <a:lnTo>
                    <a:pt x="0" y="578"/>
                  </a:lnTo>
                  <a:lnTo>
                    <a:pt x="1" y="571"/>
                  </a:lnTo>
                  <a:lnTo>
                    <a:pt x="4" y="564"/>
                  </a:lnTo>
                  <a:lnTo>
                    <a:pt x="8" y="557"/>
                  </a:lnTo>
                  <a:lnTo>
                    <a:pt x="13" y="552"/>
                  </a:lnTo>
                  <a:lnTo>
                    <a:pt x="21" y="547"/>
                  </a:lnTo>
                  <a:lnTo>
                    <a:pt x="21" y="547"/>
                  </a:lnTo>
                  <a:close/>
                  <a:moveTo>
                    <a:pt x="315" y="762"/>
                  </a:moveTo>
                  <a:lnTo>
                    <a:pt x="315" y="482"/>
                  </a:lnTo>
                  <a:lnTo>
                    <a:pt x="315" y="482"/>
                  </a:lnTo>
                  <a:lnTo>
                    <a:pt x="316" y="474"/>
                  </a:lnTo>
                  <a:lnTo>
                    <a:pt x="318" y="467"/>
                  </a:lnTo>
                  <a:lnTo>
                    <a:pt x="322" y="460"/>
                  </a:lnTo>
                  <a:lnTo>
                    <a:pt x="326" y="455"/>
                  </a:lnTo>
                  <a:lnTo>
                    <a:pt x="332" y="450"/>
                  </a:lnTo>
                  <a:lnTo>
                    <a:pt x="339" y="447"/>
                  </a:lnTo>
                  <a:lnTo>
                    <a:pt x="346" y="444"/>
                  </a:lnTo>
                  <a:lnTo>
                    <a:pt x="354" y="443"/>
                  </a:lnTo>
                  <a:lnTo>
                    <a:pt x="354" y="443"/>
                  </a:lnTo>
                  <a:lnTo>
                    <a:pt x="361" y="444"/>
                  </a:lnTo>
                  <a:lnTo>
                    <a:pt x="368" y="447"/>
                  </a:lnTo>
                  <a:lnTo>
                    <a:pt x="375" y="450"/>
                  </a:lnTo>
                  <a:lnTo>
                    <a:pt x="381" y="455"/>
                  </a:lnTo>
                  <a:lnTo>
                    <a:pt x="385" y="460"/>
                  </a:lnTo>
                  <a:lnTo>
                    <a:pt x="389" y="467"/>
                  </a:lnTo>
                  <a:lnTo>
                    <a:pt x="391" y="474"/>
                  </a:lnTo>
                  <a:lnTo>
                    <a:pt x="392" y="482"/>
                  </a:lnTo>
                  <a:lnTo>
                    <a:pt x="392" y="762"/>
                  </a:lnTo>
                  <a:lnTo>
                    <a:pt x="392" y="762"/>
                  </a:lnTo>
                  <a:lnTo>
                    <a:pt x="391" y="771"/>
                  </a:lnTo>
                  <a:lnTo>
                    <a:pt x="389" y="777"/>
                  </a:lnTo>
                  <a:lnTo>
                    <a:pt x="385" y="785"/>
                  </a:lnTo>
                  <a:lnTo>
                    <a:pt x="381" y="790"/>
                  </a:lnTo>
                  <a:lnTo>
                    <a:pt x="375" y="794"/>
                  </a:lnTo>
                  <a:lnTo>
                    <a:pt x="368" y="798"/>
                  </a:lnTo>
                  <a:lnTo>
                    <a:pt x="361" y="801"/>
                  </a:lnTo>
                  <a:lnTo>
                    <a:pt x="354" y="802"/>
                  </a:lnTo>
                  <a:lnTo>
                    <a:pt x="354" y="802"/>
                  </a:lnTo>
                  <a:lnTo>
                    <a:pt x="346" y="801"/>
                  </a:lnTo>
                  <a:lnTo>
                    <a:pt x="339" y="798"/>
                  </a:lnTo>
                  <a:lnTo>
                    <a:pt x="332" y="794"/>
                  </a:lnTo>
                  <a:lnTo>
                    <a:pt x="326" y="790"/>
                  </a:lnTo>
                  <a:lnTo>
                    <a:pt x="322" y="785"/>
                  </a:lnTo>
                  <a:lnTo>
                    <a:pt x="318" y="777"/>
                  </a:lnTo>
                  <a:lnTo>
                    <a:pt x="316" y="771"/>
                  </a:lnTo>
                  <a:lnTo>
                    <a:pt x="315" y="762"/>
                  </a:lnTo>
                  <a:lnTo>
                    <a:pt x="315" y="762"/>
                  </a:lnTo>
                  <a:close/>
                  <a:moveTo>
                    <a:pt x="60" y="187"/>
                  </a:moveTo>
                  <a:lnTo>
                    <a:pt x="304" y="327"/>
                  </a:lnTo>
                  <a:lnTo>
                    <a:pt x="304" y="327"/>
                  </a:lnTo>
                  <a:lnTo>
                    <a:pt x="311" y="332"/>
                  </a:lnTo>
                  <a:lnTo>
                    <a:pt x="316" y="337"/>
                  </a:lnTo>
                  <a:lnTo>
                    <a:pt x="321" y="344"/>
                  </a:lnTo>
                  <a:lnTo>
                    <a:pt x="323" y="351"/>
                  </a:lnTo>
                  <a:lnTo>
                    <a:pt x="324" y="358"/>
                  </a:lnTo>
                  <a:lnTo>
                    <a:pt x="323" y="365"/>
                  </a:lnTo>
                  <a:lnTo>
                    <a:pt x="321" y="372"/>
                  </a:lnTo>
                  <a:lnTo>
                    <a:pt x="317" y="379"/>
                  </a:lnTo>
                  <a:lnTo>
                    <a:pt x="314" y="384"/>
                  </a:lnTo>
                  <a:lnTo>
                    <a:pt x="309" y="389"/>
                  </a:lnTo>
                  <a:lnTo>
                    <a:pt x="302" y="393"/>
                  </a:lnTo>
                  <a:lnTo>
                    <a:pt x="296" y="397"/>
                  </a:lnTo>
                  <a:lnTo>
                    <a:pt x="290" y="398"/>
                  </a:lnTo>
                  <a:lnTo>
                    <a:pt x="281" y="398"/>
                  </a:lnTo>
                  <a:lnTo>
                    <a:pt x="274" y="397"/>
                  </a:lnTo>
                  <a:lnTo>
                    <a:pt x="265" y="392"/>
                  </a:lnTo>
                  <a:lnTo>
                    <a:pt x="22" y="254"/>
                  </a:lnTo>
                  <a:lnTo>
                    <a:pt x="22" y="254"/>
                  </a:lnTo>
                  <a:lnTo>
                    <a:pt x="14" y="249"/>
                  </a:lnTo>
                  <a:lnTo>
                    <a:pt x="9" y="244"/>
                  </a:lnTo>
                  <a:lnTo>
                    <a:pt x="5" y="236"/>
                  </a:lnTo>
                  <a:lnTo>
                    <a:pt x="2" y="230"/>
                  </a:lnTo>
                  <a:lnTo>
                    <a:pt x="2" y="222"/>
                  </a:lnTo>
                  <a:lnTo>
                    <a:pt x="2" y="216"/>
                  </a:lnTo>
                  <a:lnTo>
                    <a:pt x="5" y="209"/>
                  </a:lnTo>
                  <a:lnTo>
                    <a:pt x="8" y="202"/>
                  </a:lnTo>
                  <a:lnTo>
                    <a:pt x="12" y="196"/>
                  </a:lnTo>
                  <a:lnTo>
                    <a:pt x="16" y="192"/>
                  </a:lnTo>
                  <a:lnTo>
                    <a:pt x="23" y="187"/>
                  </a:lnTo>
                  <a:lnTo>
                    <a:pt x="29" y="184"/>
                  </a:lnTo>
                  <a:lnTo>
                    <a:pt x="36" y="182"/>
                  </a:lnTo>
                  <a:lnTo>
                    <a:pt x="44" y="182"/>
                  </a:lnTo>
                  <a:lnTo>
                    <a:pt x="51" y="184"/>
                  </a:lnTo>
                  <a:lnTo>
                    <a:pt x="60" y="187"/>
                  </a:lnTo>
                  <a:lnTo>
                    <a:pt x="60" y="187"/>
                  </a:lnTo>
                  <a:close/>
                  <a:moveTo>
                    <a:pt x="684" y="253"/>
                  </a:moveTo>
                  <a:lnTo>
                    <a:pt x="443" y="393"/>
                  </a:lnTo>
                  <a:lnTo>
                    <a:pt x="443" y="393"/>
                  </a:lnTo>
                  <a:lnTo>
                    <a:pt x="434" y="398"/>
                  </a:lnTo>
                  <a:lnTo>
                    <a:pt x="427" y="400"/>
                  </a:lnTo>
                  <a:lnTo>
                    <a:pt x="420" y="400"/>
                  </a:lnTo>
                  <a:lnTo>
                    <a:pt x="412" y="398"/>
                  </a:lnTo>
                  <a:lnTo>
                    <a:pt x="406" y="395"/>
                  </a:lnTo>
                  <a:lnTo>
                    <a:pt x="399" y="390"/>
                  </a:lnTo>
                  <a:lnTo>
                    <a:pt x="395" y="386"/>
                  </a:lnTo>
                  <a:lnTo>
                    <a:pt x="391" y="380"/>
                  </a:lnTo>
                  <a:lnTo>
                    <a:pt x="388" y="373"/>
                  </a:lnTo>
                  <a:lnTo>
                    <a:pt x="385" y="366"/>
                  </a:lnTo>
                  <a:lnTo>
                    <a:pt x="384" y="359"/>
                  </a:lnTo>
                  <a:lnTo>
                    <a:pt x="385" y="352"/>
                  </a:lnTo>
                  <a:lnTo>
                    <a:pt x="388" y="346"/>
                  </a:lnTo>
                  <a:lnTo>
                    <a:pt x="392" y="338"/>
                  </a:lnTo>
                  <a:lnTo>
                    <a:pt x="397" y="333"/>
                  </a:lnTo>
                  <a:lnTo>
                    <a:pt x="405" y="328"/>
                  </a:lnTo>
                  <a:lnTo>
                    <a:pt x="646" y="187"/>
                  </a:lnTo>
                  <a:lnTo>
                    <a:pt x="646" y="187"/>
                  </a:lnTo>
                  <a:lnTo>
                    <a:pt x="654" y="183"/>
                  </a:lnTo>
                  <a:lnTo>
                    <a:pt x="662" y="182"/>
                  </a:lnTo>
                  <a:lnTo>
                    <a:pt x="670" y="182"/>
                  </a:lnTo>
                  <a:lnTo>
                    <a:pt x="677" y="183"/>
                  </a:lnTo>
                  <a:lnTo>
                    <a:pt x="683" y="186"/>
                  </a:lnTo>
                  <a:lnTo>
                    <a:pt x="689" y="190"/>
                  </a:lnTo>
                  <a:lnTo>
                    <a:pt x="694" y="196"/>
                  </a:lnTo>
                  <a:lnTo>
                    <a:pt x="698" y="201"/>
                  </a:lnTo>
                  <a:lnTo>
                    <a:pt x="701" y="207"/>
                  </a:lnTo>
                  <a:lnTo>
                    <a:pt x="703" y="215"/>
                  </a:lnTo>
                  <a:lnTo>
                    <a:pt x="704" y="221"/>
                  </a:lnTo>
                  <a:lnTo>
                    <a:pt x="703" y="229"/>
                  </a:lnTo>
                  <a:lnTo>
                    <a:pt x="700" y="236"/>
                  </a:lnTo>
                  <a:lnTo>
                    <a:pt x="697" y="243"/>
                  </a:lnTo>
                  <a:lnTo>
                    <a:pt x="692" y="248"/>
                  </a:lnTo>
                  <a:lnTo>
                    <a:pt x="684" y="253"/>
                  </a:lnTo>
                  <a:lnTo>
                    <a:pt x="684" y="2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</p:grpSp>
      <p:sp>
        <p:nvSpPr>
          <p:cNvPr id="33" name="Freeform 14"/>
          <p:cNvSpPr>
            <a:spLocks noEditPoints="1"/>
          </p:cNvSpPr>
          <p:nvPr userDrawn="1"/>
        </p:nvSpPr>
        <p:spPr bwMode="auto">
          <a:xfrm>
            <a:off x="358775" y="6129338"/>
            <a:ext cx="460375" cy="576262"/>
          </a:xfrm>
          <a:custGeom>
            <a:avLst/>
            <a:gdLst>
              <a:gd name="T0" fmla="*/ 2147483646 w 2259"/>
              <a:gd name="T1" fmla="*/ 2147483646 h 2652"/>
              <a:gd name="T2" fmla="*/ 2147483646 w 2259"/>
              <a:gd name="T3" fmla="*/ 2147483646 h 2652"/>
              <a:gd name="T4" fmla="*/ 2147483646 w 2259"/>
              <a:gd name="T5" fmla="*/ 2147483646 h 2652"/>
              <a:gd name="T6" fmla="*/ 2147483646 w 2259"/>
              <a:gd name="T7" fmla="*/ 2147483646 h 2652"/>
              <a:gd name="T8" fmla="*/ 2147483646 w 2259"/>
              <a:gd name="T9" fmla="*/ 2147483646 h 2652"/>
              <a:gd name="T10" fmla="*/ 2147483646 w 2259"/>
              <a:gd name="T11" fmla="*/ 2147483646 h 2652"/>
              <a:gd name="T12" fmla="*/ 2147483646 w 2259"/>
              <a:gd name="T13" fmla="*/ 2147483646 h 2652"/>
              <a:gd name="T14" fmla="*/ 2147483646 w 2259"/>
              <a:gd name="T15" fmla="*/ 2147483646 h 2652"/>
              <a:gd name="T16" fmla="*/ 2147483646 w 2259"/>
              <a:gd name="T17" fmla="*/ 2147483646 h 2652"/>
              <a:gd name="T18" fmla="*/ 2147483646 w 2259"/>
              <a:gd name="T19" fmla="*/ 2147483646 h 2652"/>
              <a:gd name="T20" fmla="*/ 2147483646 w 2259"/>
              <a:gd name="T21" fmla="*/ 2147483646 h 2652"/>
              <a:gd name="T22" fmla="*/ 2147483646 w 2259"/>
              <a:gd name="T23" fmla="*/ 2147483646 h 2652"/>
              <a:gd name="T24" fmla="*/ 2147483646 w 2259"/>
              <a:gd name="T25" fmla="*/ 2147483646 h 2652"/>
              <a:gd name="T26" fmla="*/ 2147483646 w 2259"/>
              <a:gd name="T27" fmla="*/ 2147483646 h 2652"/>
              <a:gd name="T28" fmla="*/ 2147483646 w 2259"/>
              <a:gd name="T29" fmla="*/ 2147483646 h 2652"/>
              <a:gd name="T30" fmla="*/ 2147483646 w 2259"/>
              <a:gd name="T31" fmla="*/ 2147483646 h 2652"/>
              <a:gd name="T32" fmla="*/ 2147483646 w 2259"/>
              <a:gd name="T33" fmla="*/ 2147483646 h 2652"/>
              <a:gd name="T34" fmla="*/ 2147483646 w 2259"/>
              <a:gd name="T35" fmla="*/ 2147483646 h 2652"/>
              <a:gd name="T36" fmla="*/ 2147483646 w 2259"/>
              <a:gd name="T37" fmla="*/ 2147483646 h 2652"/>
              <a:gd name="T38" fmla="*/ 2147483646 w 2259"/>
              <a:gd name="T39" fmla="*/ 2147483646 h 2652"/>
              <a:gd name="T40" fmla="*/ 2147483646 w 2259"/>
              <a:gd name="T41" fmla="*/ 2147483646 h 2652"/>
              <a:gd name="T42" fmla="*/ 2147483646 w 2259"/>
              <a:gd name="T43" fmla="*/ 2147483646 h 2652"/>
              <a:gd name="T44" fmla="*/ 2147483646 w 2259"/>
              <a:gd name="T45" fmla="*/ 2147483646 h 2652"/>
              <a:gd name="T46" fmla="*/ 2147483646 w 2259"/>
              <a:gd name="T47" fmla="*/ 2147483646 h 2652"/>
              <a:gd name="T48" fmla="*/ 2147483646 w 2259"/>
              <a:gd name="T49" fmla="*/ 2147483646 h 2652"/>
              <a:gd name="T50" fmla="*/ 2147483646 w 2259"/>
              <a:gd name="T51" fmla="*/ 2147483646 h 2652"/>
              <a:gd name="T52" fmla="*/ 2147483646 w 2259"/>
              <a:gd name="T53" fmla="*/ 2147483646 h 2652"/>
              <a:gd name="T54" fmla="*/ 2147483646 w 2259"/>
              <a:gd name="T55" fmla="*/ 2147483646 h 2652"/>
              <a:gd name="T56" fmla="*/ 2147483646 w 2259"/>
              <a:gd name="T57" fmla="*/ 2147483646 h 2652"/>
              <a:gd name="T58" fmla="*/ 2147483646 w 2259"/>
              <a:gd name="T59" fmla="*/ 2147483646 h 2652"/>
              <a:gd name="T60" fmla="*/ 2147483646 w 2259"/>
              <a:gd name="T61" fmla="*/ 2147483646 h 2652"/>
              <a:gd name="T62" fmla="*/ 2147483646 w 2259"/>
              <a:gd name="T63" fmla="*/ 2147483646 h 2652"/>
              <a:gd name="T64" fmla="*/ 2147483646 w 2259"/>
              <a:gd name="T65" fmla="*/ 2147483646 h 2652"/>
              <a:gd name="T66" fmla="*/ 2147483646 w 2259"/>
              <a:gd name="T67" fmla="*/ 2147483646 h 2652"/>
              <a:gd name="T68" fmla="*/ 2147483646 w 2259"/>
              <a:gd name="T69" fmla="*/ 2147483646 h 2652"/>
              <a:gd name="T70" fmla="*/ 2147483646 w 2259"/>
              <a:gd name="T71" fmla="*/ 2147483646 h 2652"/>
              <a:gd name="T72" fmla="*/ 2147483646 w 2259"/>
              <a:gd name="T73" fmla="*/ 2147483646 h 2652"/>
              <a:gd name="T74" fmla="*/ 2147483646 w 2259"/>
              <a:gd name="T75" fmla="*/ 2147483646 h 2652"/>
              <a:gd name="T76" fmla="*/ 2147483646 w 2259"/>
              <a:gd name="T77" fmla="*/ 2147483646 h 2652"/>
              <a:gd name="T78" fmla="*/ 2147483646 w 2259"/>
              <a:gd name="T79" fmla="*/ 2147483646 h 2652"/>
              <a:gd name="T80" fmla="*/ 2147483646 w 2259"/>
              <a:gd name="T81" fmla="*/ 2147483646 h 2652"/>
              <a:gd name="T82" fmla="*/ 2147483646 w 2259"/>
              <a:gd name="T83" fmla="*/ 2147483646 h 2652"/>
              <a:gd name="T84" fmla="*/ 2147483646 w 2259"/>
              <a:gd name="T85" fmla="*/ 2147483646 h 2652"/>
              <a:gd name="T86" fmla="*/ 2147483646 w 2259"/>
              <a:gd name="T87" fmla="*/ 2147483646 h 2652"/>
              <a:gd name="T88" fmla="*/ 2147483646 w 2259"/>
              <a:gd name="T89" fmla="*/ 2147483646 h 2652"/>
              <a:gd name="T90" fmla="*/ 2147483646 w 2259"/>
              <a:gd name="T91" fmla="*/ 2147483646 h 2652"/>
              <a:gd name="T92" fmla="*/ 2147483646 w 2259"/>
              <a:gd name="T93" fmla="*/ 2147483646 h 2652"/>
              <a:gd name="T94" fmla="*/ 2147483646 w 2259"/>
              <a:gd name="T95" fmla="*/ 2147483646 h 2652"/>
              <a:gd name="T96" fmla="*/ 2147483646 w 2259"/>
              <a:gd name="T97" fmla="*/ 2147483646 h 2652"/>
              <a:gd name="T98" fmla="*/ 2147483646 w 2259"/>
              <a:gd name="T99" fmla="*/ 2147483646 h 2652"/>
              <a:gd name="T100" fmla="*/ 2147483646 w 2259"/>
              <a:gd name="T101" fmla="*/ 2147483646 h 2652"/>
              <a:gd name="T102" fmla="*/ 2147483646 w 2259"/>
              <a:gd name="T103" fmla="*/ 2147483646 h 2652"/>
              <a:gd name="T104" fmla="*/ 2147483646 w 2259"/>
              <a:gd name="T105" fmla="*/ 2147483646 h 2652"/>
              <a:gd name="T106" fmla="*/ 2147483646 w 2259"/>
              <a:gd name="T107" fmla="*/ 2147483646 h 2652"/>
              <a:gd name="T108" fmla="*/ 2147483646 w 2259"/>
              <a:gd name="T109" fmla="*/ 2147483646 h 2652"/>
              <a:gd name="T110" fmla="*/ 2147483646 w 2259"/>
              <a:gd name="T111" fmla="*/ 2147483646 h 2652"/>
              <a:gd name="T112" fmla="*/ 2147483646 w 2259"/>
              <a:gd name="T113" fmla="*/ 2147483646 h 2652"/>
              <a:gd name="T114" fmla="*/ 2147483646 w 2259"/>
              <a:gd name="T115" fmla="*/ 2147483646 h 265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259"/>
              <a:gd name="T175" fmla="*/ 0 h 2652"/>
              <a:gd name="T176" fmla="*/ 2259 w 2259"/>
              <a:gd name="T177" fmla="*/ 2652 h 265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259" h="2652">
                <a:moveTo>
                  <a:pt x="1980" y="2032"/>
                </a:moveTo>
                <a:lnTo>
                  <a:pt x="2259" y="304"/>
                </a:lnTo>
                <a:lnTo>
                  <a:pt x="381" y="0"/>
                </a:lnTo>
                <a:lnTo>
                  <a:pt x="0" y="2347"/>
                </a:lnTo>
                <a:lnTo>
                  <a:pt x="232" y="2385"/>
                </a:lnTo>
                <a:lnTo>
                  <a:pt x="232" y="1978"/>
                </a:lnTo>
                <a:lnTo>
                  <a:pt x="368" y="1978"/>
                </a:lnTo>
                <a:lnTo>
                  <a:pt x="368" y="2407"/>
                </a:lnTo>
                <a:lnTo>
                  <a:pt x="544" y="2436"/>
                </a:lnTo>
                <a:lnTo>
                  <a:pt x="534" y="2433"/>
                </a:lnTo>
                <a:lnTo>
                  <a:pt x="521" y="2431"/>
                </a:lnTo>
                <a:lnTo>
                  <a:pt x="511" y="2429"/>
                </a:lnTo>
                <a:lnTo>
                  <a:pt x="505" y="2428"/>
                </a:lnTo>
                <a:lnTo>
                  <a:pt x="501" y="2425"/>
                </a:lnTo>
                <a:lnTo>
                  <a:pt x="490" y="2415"/>
                </a:lnTo>
                <a:lnTo>
                  <a:pt x="481" y="2404"/>
                </a:lnTo>
                <a:lnTo>
                  <a:pt x="473" y="2392"/>
                </a:lnTo>
                <a:lnTo>
                  <a:pt x="467" y="2378"/>
                </a:lnTo>
                <a:lnTo>
                  <a:pt x="461" y="2363"/>
                </a:lnTo>
                <a:lnTo>
                  <a:pt x="458" y="2347"/>
                </a:lnTo>
                <a:lnTo>
                  <a:pt x="455" y="2330"/>
                </a:lnTo>
                <a:lnTo>
                  <a:pt x="455" y="2310"/>
                </a:lnTo>
                <a:lnTo>
                  <a:pt x="455" y="2302"/>
                </a:lnTo>
                <a:lnTo>
                  <a:pt x="457" y="2292"/>
                </a:lnTo>
                <a:lnTo>
                  <a:pt x="580" y="2292"/>
                </a:lnTo>
                <a:lnTo>
                  <a:pt x="580" y="2306"/>
                </a:lnTo>
                <a:lnTo>
                  <a:pt x="581" y="2324"/>
                </a:lnTo>
                <a:lnTo>
                  <a:pt x="583" y="2340"/>
                </a:lnTo>
                <a:lnTo>
                  <a:pt x="585" y="2347"/>
                </a:lnTo>
                <a:lnTo>
                  <a:pt x="588" y="2353"/>
                </a:lnTo>
                <a:lnTo>
                  <a:pt x="591" y="2359"/>
                </a:lnTo>
                <a:lnTo>
                  <a:pt x="595" y="2363"/>
                </a:lnTo>
                <a:lnTo>
                  <a:pt x="599" y="2367"/>
                </a:lnTo>
                <a:lnTo>
                  <a:pt x="604" y="2370"/>
                </a:lnTo>
                <a:lnTo>
                  <a:pt x="610" y="2374"/>
                </a:lnTo>
                <a:lnTo>
                  <a:pt x="615" y="2376"/>
                </a:lnTo>
                <a:lnTo>
                  <a:pt x="630" y="2379"/>
                </a:lnTo>
                <a:lnTo>
                  <a:pt x="646" y="2381"/>
                </a:lnTo>
                <a:lnTo>
                  <a:pt x="660" y="2379"/>
                </a:lnTo>
                <a:lnTo>
                  <a:pt x="672" y="2377"/>
                </a:lnTo>
                <a:lnTo>
                  <a:pt x="682" y="2374"/>
                </a:lnTo>
                <a:lnTo>
                  <a:pt x="691" y="2368"/>
                </a:lnTo>
                <a:lnTo>
                  <a:pt x="698" y="2361"/>
                </a:lnTo>
                <a:lnTo>
                  <a:pt x="704" y="2354"/>
                </a:lnTo>
                <a:lnTo>
                  <a:pt x="707" y="2345"/>
                </a:lnTo>
                <a:lnTo>
                  <a:pt x="707" y="2335"/>
                </a:lnTo>
                <a:lnTo>
                  <a:pt x="707" y="2328"/>
                </a:lnTo>
                <a:lnTo>
                  <a:pt x="704" y="2321"/>
                </a:lnTo>
                <a:lnTo>
                  <a:pt x="698" y="2314"/>
                </a:lnTo>
                <a:lnTo>
                  <a:pt x="691" y="2306"/>
                </a:lnTo>
                <a:lnTo>
                  <a:pt x="682" y="2298"/>
                </a:lnTo>
                <a:lnTo>
                  <a:pt x="671" y="2290"/>
                </a:lnTo>
                <a:lnTo>
                  <a:pt x="658" y="2282"/>
                </a:lnTo>
                <a:lnTo>
                  <a:pt x="642" y="2272"/>
                </a:lnTo>
                <a:lnTo>
                  <a:pt x="617" y="2259"/>
                </a:lnTo>
                <a:lnTo>
                  <a:pt x="610" y="2255"/>
                </a:lnTo>
                <a:lnTo>
                  <a:pt x="574" y="2235"/>
                </a:lnTo>
                <a:lnTo>
                  <a:pt x="544" y="2215"/>
                </a:lnTo>
                <a:lnTo>
                  <a:pt x="530" y="2205"/>
                </a:lnTo>
                <a:lnTo>
                  <a:pt x="518" y="2194"/>
                </a:lnTo>
                <a:lnTo>
                  <a:pt x="507" y="2184"/>
                </a:lnTo>
                <a:lnTo>
                  <a:pt x="497" y="2175"/>
                </a:lnTo>
                <a:lnTo>
                  <a:pt x="488" y="2164"/>
                </a:lnTo>
                <a:lnTo>
                  <a:pt x="481" y="2154"/>
                </a:lnTo>
                <a:lnTo>
                  <a:pt x="474" y="2144"/>
                </a:lnTo>
                <a:lnTo>
                  <a:pt x="468" y="2134"/>
                </a:lnTo>
                <a:lnTo>
                  <a:pt x="465" y="2124"/>
                </a:lnTo>
                <a:lnTo>
                  <a:pt x="461" y="2114"/>
                </a:lnTo>
                <a:lnTo>
                  <a:pt x="460" y="2105"/>
                </a:lnTo>
                <a:lnTo>
                  <a:pt x="459" y="2094"/>
                </a:lnTo>
                <a:lnTo>
                  <a:pt x="460" y="2079"/>
                </a:lnTo>
                <a:lnTo>
                  <a:pt x="462" y="2065"/>
                </a:lnTo>
                <a:lnTo>
                  <a:pt x="466" y="2052"/>
                </a:lnTo>
                <a:lnTo>
                  <a:pt x="472" y="2039"/>
                </a:lnTo>
                <a:lnTo>
                  <a:pt x="478" y="2028"/>
                </a:lnTo>
                <a:lnTo>
                  <a:pt x="487" y="2017"/>
                </a:lnTo>
                <a:lnTo>
                  <a:pt x="497" y="2008"/>
                </a:lnTo>
                <a:lnTo>
                  <a:pt x="508" y="1999"/>
                </a:lnTo>
                <a:lnTo>
                  <a:pt x="521" y="1991"/>
                </a:lnTo>
                <a:lnTo>
                  <a:pt x="535" y="1984"/>
                </a:lnTo>
                <a:lnTo>
                  <a:pt x="551" y="1979"/>
                </a:lnTo>
                <a:lnTo>
                  <a:pt x="568" y="1975"/>
                </a:lnTo>
                <a:lnTo>
                  <a:pt x="587" y="1970"/>
                </a:lnTo>
                <a:lnTo>
                  <a:pt x="606" y="1968"/>
                </a:lnTo>
                <a:lnTo>
                  <a:pt x="627" y="1967"/>
                </a:lnTo>
                <a:lnTo>
                  <a:pt x="650" y="1965"/>
                </a:lnTo>
                <a:lnTo>
                  <a:pt x="672" y="1967"/>
                </a:lnTo>
                <a:lnTo>
                  <a:pt x="692" y="1968"/>
                </a:lnTo>
                <a:lnTo>
                  <a:pt x="711" y="1971"/>
                </a:lnTo>
                <a:lnTo>
                  <a:pt x="728" y="1975"/>
                </a:lnTo>
                <a:lnTo>
                  <a:pt x="744" y="1980"/>
                </a:lnTo>
                <a:lnTo>
                  <a:pt x="759" y="1986"/>
                </a:lnTo>
                <a:lnTo>
                  <a:pt x="773" y="1994"/>
                </a:lnTo>
                <a:lnTo>
                  <a:pt x="784" y="2002"/>
                </a:lnTo>
                <a:lnTo>
                  <a:pt x="795" y="2013"/>
                </a:lnTo>
                <a:lnTo>
                  <a:pt x="804" y="2023"/>
                </a:lnTo>
                <a:lnTo>
                  <a:pt x="812" y="2034"/>
                </a:lnTo>
                <a:lnTo>
                  <a:pt x="819" y="2048"/>
                </a:lnTo>
                <a:lnTo>
                  <a:pt x="824" y="2063"/>
                </a:lnTo>
                <a:lnTo>
                  <a:pt x="827" y="2078"/>
                </a:lnTo>
                <a:lnTo>
                  <a:pt x="829" y="2095"/>
                </a:lnTo>
                <a:lnTo>
                  <a:pt x="829" y="2113"/>
                </a:lnTo>
                <a:lnTo>
                  <a:pt x="829" y="2123"/>
                </a:lnTo>
                <a:lnTo>
                  <a:pt x="709" y="2123"/>
                </a:lnTo>
                <a:lnTo>
                  <a:pt x="709" y="2113"/>
                </a:lnTo>
                <a:lnTo>
                  <a:pt x="707" y="2097"/>
                </a:lnTo>
                <a:lnTo>
                  <a:pt x="705" y="2084"/>
                </a:lnTo>
                <a:lnTo>
                  <a:pt x="703" y="2077"/>
                </a:lnTo>
                <a:lnTo>
                  <a:pt x="699" y="2072"/>
                </a:lnTo>
                <a:lnTo>
                  <a:pt x="696" y="2068"/>
                </a:lnTo>
                <a:lnTo>
                  <a:pt x="692" y="2063"/>
                </a:lnTo>
                <a:lnTo>
                  <a:pt x="688" y="2060"/>
                </a:lnTo>
                <a:lnTo>
                  <a:pt x="683" y="2056"/>
                </a:lnTo>
                <a:lnTo>
                  <a:pt x="672" y="2051"/>
                </a:lnTo>
                <a:lnTo>
                  <a:pt x="658" y="2048"/>
                </a:lnTo>
                <a:lnTo>
                  <a:pt x="641" y="2047"/>
                </a:lnTo>
                <a:lnTo>
                  <a:pt x="629" y="2048"/>
                </a:lnTo>
                <a:lnTo>
                  <a:pt x="618" y="2049"/>
                </a:lnTo>
                <a:lnTo>
                  <a:pt x="608" y="2053"/>
                </a:lnTo>
                <a:lnTo>
                  <a:pt x="600" y="2059"/>
                </a:lnTo>
                <a:lnTo>
                  <a:pt x="594" y="2064"/>
                </a:lnTo>
                <a:lnTo>
                  <a:pt x="589" y="2071"/>
                </a:lnTo>
                <a:lnTo>
                  <a:pt x="587" y="2079"/>
                </a:lnTo>
                <a:lnTo>
                  <a:pt x="585" y="2087"/>
                </a:lnTo>
                <a:lnTo>
                  <a:pt x="585" y="2097"/>
                </a:lnTo>
                <a:lnTo>
                  <a:pt x="589" y="2105"/>
                </a:lnTo>
                <a:lnTo>
                  <a:pt x="592" y="2111"/>
                </a:lnTo>
                <a:lnTo>
                  <a:pt x="598" y="2118"/>
                </a:lnTo>
                <a:lnTo>
                  <a:pt x="607" y="2126"/>
                </a:lnTo>
                <a:lnTo>
                  <a:pt x="620" y="2136"/>
                </a:lnTo>
                <a:lnTo>
                  <a:pt x="637" y="2146"/>
                </a:lnTo>
                <a:lnTo>
                  <a:pt x="659" y="2157"/>
                </a:lnTo>
                <a:lnTo>
                  <a:pt x="690" y="2175"/>
                </a:lnTo>
                <a:lnTo>
                  <a:pt x="725" y="2194"/>
                </a:lnTo>
                <a:lnTo>
                  <a:pt x="756" y="2214"/>
                </a:lnTo>
                <a:lnTo>
                  <a:pt x="768" y="2223"/>
                </a:lnTo>
                <a:lnTo>
                  <a:pt x="781" y="2233"/>
                </a:lnTo>
                <a:lnTo>
                  <a:pt x="791" y="2243"/>
                </a:lnTo>
                <a:lnTo>
                  <a:pt x="802" y="2253"/>
                </a:lnTo>
                <a:lnTo>
                  <a:pt x="810" y="2262"/>
                </a:lnTo>
                <a:lnTo>
                  <a:pt x="818" y="2272"/>
                </a:lnTo>
                <a:lnTo>
                  <a:pt x="825" y="2282"/>
                </a:lnTo>
                <a:lnTo>
                  <a:pt x="829" y="2292"/>
                </a:lnTo>
                <a:lnTo>
                  <a:pt x="834" y="2301"/>
                </a:lnTo>
                <a:lnTo>
                  <a:pt x="836" y="2312"/>
                </a:lnTo>
                <a:lnTo>
                  <a:pt x="838" y="2321"/>
                </a:lnTo>
                <a:lnTo>
                  <a:pt x="838" y="2331"/>
                </a:lnTo>
                <a:lnTo>
                  <a:pt x="838" y="2346"/>
                </a:lnTo>
                <a:lnTo>
                  <a:pt x="835" y="2360"/>
                </a:lnTo>
                <a:lnTo>
                  <a:pt x="832" y="2374"/>
                </a:lnTo>
                <a:lnTo>
                  <a:pt x="826" y="2386"/>
                </a:lnTo>
                <a:lnTo>
                  <a:pt x="819" y="2398"/>
                </a:lnTo>
                <a:lnTo>
                  <a:pt x="811" y="2408"/>
                </a:lnTo>
                <a:lnTo>
                  <a:pt x="801" y="2419"/>
                </a:lnTo>
                <a:lnTo>
                  <a:pt x="788" y="2428"/>
                </a:lnTo>
                <a:lnTo>
                  <a:pt x="778" y="2433"/>
                </a:lnTo>
                <a:lnTo>
                  <a:pt x="765" y="2439"/>
                </a:lnTo>
                <a:lnTo>
                  <a:pt x="751" y="2444"/>
                </a:lnTo>
                <a:lnTo>
                  <a:pt x="736" y="2447"/>
                </a:lnTo>
                <a:lnTo>
                  <a:pt x="720" y="2451"/>
                </a:lnTo>
                <a:lnTo>
                  <a:pt x="704" y="2453"/>
                </a:lnTo>
                <a:lnTo>
                  <a:pt x="668" y="2456"/>
                </a:lnTo>
                <a:lnTo>
                  <a:pt x="1879" y="2652"/>
                </a:lnTo>
                <a:lnTo>
                  <a:pt x="1912" y="2446"/>
                </a:lnTo>
                <a:lnTo>
                  <a:pt x="1890" y="2453"/>
                </a:lnTo>
                <a:lnTo>
                  <a:pt x="1866" y="2458"/>
                </a:lnTo>
                <a:lnTo>
                  <a:pt x="1838" y="2460"/>
                </a:lnTo>
                <a:lnTo>
                  <a:pt x="1808" y="2461"/>
                </a:lnTo>
                <a:lnTo>
                  <a:pt x="1782" y="2461"/>
                </a:lnTo>
                <a:lnTo>
                  <a:pt x="1758" y="2459"/>
                </a:lnTo>
                <a:lnTo>
                  <a:pt x="1736" y="2455"/>
                </a:lnTo>
                <a:lnTo>
                  <a:pt x="1716" y="2451"/>
                </a:lnTo>
                <a:lnTo>
                  <a:pt x="1698" y="2444"/>
                </a:lnTo>
                <a:lnTo>
                  <a:pt x="1682" y="2437"/>
                </a:lnTo>
                <a:lnTo>
                  <a:pt x="1668" y="2428"/>
                </a:lnTo>
                <a:lnTo>
                  <a:pt x="1655" y="2416"/>
                </a:lnTo>
                <a:lnTo>
                  <a:pt x="1648" y="2409"/>
                </a:lnTo>
                <a:lnTo>
                  <a:pt x="1641" y="2402"/>
                </a:lnTo>
                <a:lnTo>
                  <a:pt x="1630" y="2385"/>
                </a:lnTo>
                <a:lnTo>
                  <a:pt x="1622" y="2368"/>
                </a:lnTo>
                <a:lnTo>
                  <a:pt x="1614" y="2347"/>
                </a:lnTo>
                <a:lnTo>
                  <a:pt x="1611" y="2336"/>
                </a:lnTo>
                <a:lnTo>
                  <a:pt x="1609" y="2323"/>
                </a:lnTo>
                <a:lnTo>
                  <a:pt x="1606" y="2290"/>
                </a:lnTo>
                <a:lnTo>
                  <a:pt x="1603" y="2248"/>
                </a:lnTo>
                <a:lnTo>
                  <a:pt x="1602" y="2199"/>
                </a:lnTo>
                <a:lnTo>
                  <a:pt x="1603" y="2159"/>
                </a:lnTo>
                <a:lnTo>
                  <a:pt x="1606" y="2125"/>
                </a:lnTo>
                <a:lnTo>
                  <a:pt x="1608" y="2098"/>
                </a:lnTo>
                <a:lnTo>
                  <a:pt x="1613" y="2076"/>
                </a:lnTo>
                <a:lnTo>
                  <a:pt x="1618" y="2057"/>
                </a:lnTo>
                <a:lnTo>
                  <a:pt x="1626" y="2042"/>
                </a:lnTo>
                <a:lnTo>
                  <a:pt x="1637" y="2028"/>
                </a:lnTo>
                <a:lnTo>
                  <a:pt x="1647" y="2015"/>
                </a:lnTo>
                <a:lnTo>
                  <a:pt x="1661" y="2003"/>
                </a:lnTo>
                <a:lnTo>
                  <a:pt x="1677" y="1994"/>
                </a:lnTo>
                <a:lnTo>
                  <a:pt x="1694" y="1985"/>
                </a:lnTo>
                <a:lnTo>
                  <a:pt x="1714" y="1978"/>
                </a:lnTo>
                <a:lnTo>
                  <a:pt x="1736" y="1972"/>
                </a:lnTo>
                <a:lnTo>
                  <a:pt x="1760" y="1969"/>
                </a:lnTo>
                <a:lnTo>
                  <a:pt x="1785" y="1967"/>
                </a:lnTo>
                <a:lnTo>
                  <a:pt x="1813" y="1965"/>
                </a:lnTo>
                <a:lnTo>
                  <a:pt x="1838" y="1967"/>
                </a:lnTo>
                <a:lnTo>
                  <a:pt x="1863" y="1969"/>
                </a:lnTo>
                <a:lnTo>
                  <a:pt x="1885" y="1973"/>
                </a:lnTo>
                <a:lnTo>
                  <a:pt x="1906" y="1979"/>
                </a:lnTo>
                <a:lnTo>
                  <a:pt x="1925" y="1986"/>
                </a:lnTo>
                <a:lnTo>
                  <a:pt x="1943" y="1995"/>
                </a:lnTo>
                <a:lnTo>
                  <a:pt x="1959" y="2007"/>
                </a:lnTo>
                <a:lnTo>
                  <a:pt x="1973" y="2019"/>
                </a:lnTo>
                <a:lnTo>
                  <a:pt x="1974" y="2022"/>
                </a:lnTo>
                <a:lnTo>
                  <a:pt x="1976" y="2025"/>
                </a:lnTo>
                <a:lnTo>
                  <a:pt x="1980" y="2032"/>
                </a:lnTo>
                <a:close/>
                <a:moveTo>
                  <a:pt x="368" y="1919"/>
                </a:moveTo>
                <a:lnTo>
                  <a:pt x="232" y="1919"/>
                </a:lnTo>
                <a:lnTo>
                  <a:pt x="232" y="1823"/>
                </a:lnTo>
                <a:lnTo>
                  <a:pt x="368" y="1823"/>
                </a:lnTo>
                <a:lnTo>
                  <a:pt x="368" y="1919"/>
                </a:lnTo>
                <a:close/>
                <a:moveTo>
                  <a:pt x="1060" y="1919"/>
                </a:moveTo>
                <a:lnTo>
                  <a:pt x="925" y="1919"/>
                </a:lnTo>
                <a:lnTo>
                  <a:pt x="925" y="1823"/>
                </a:lnTo>
                <a:lnTo>
                  <a:pt x="1060" y="1823"/>
                </a:lnTo>
                <a:lnTo>
                  <a:pt x="1060" y="1919"/>
                </a:lnTo>
                <a:close/>
                <a:moveTo>
                  <a:pt x="1060" y="2448"/>
                </a:moveTo>
                <a:lnTo>
                  <a:pt x="925" y="2448"/>
                </a:lnTo>
                <a:lnTo>
                  <a:pt x="925" y="1978"/>
                </a:lnTo>
                <a:lnTo>
                  <a:pt x="1060" y="1978"/>
                </a:lnTo>
                <a:lnTo>
                  <a:pt x="1060" y="2448"/>
                </a:lnTo>
                <a:close/>
                <a:moveTo>
                  <a:pt x="1278" y="2087"/>
                </a:moveTo>
                <a:lnTo>
                  <a:pt x="1278" y="2087"/>
                </a:lnTo>
                <a:lnTo>
                  <a:pt x="1279" y="2097"/>
                </a:lnTo>
                <a:lnTo>
                  <a:pt x="1281" y="2105"/>
                </a:lnTo>
                <a:lnTo>
                  <a:pt x="1286" y="2111"/>
                </a:lnTo>
                <a:lnTo>
                  <a:pt x="1292" y="2118"/>
                </a:lnTo>
                <a:lnTo>
                  <a:pt x="1300" y="2126"/>
                </a:lnTo>
                <a:lnTo>
                  <a:pt x="1314" y="2136"/>
                </a:lnTo>
                <a:lnTo>
                  <a:pt x="1331" y="2146"/>
                </a:lnTo>
                <a:lnTo>
                  <a:pt x="1351" y="2157"/>
                </a:lnTo>
                <a:lnTo>
                  <a:pt x="1383" y="2175"/>
                </a:lnTo>
                <a:lnTo>
                  <a:pt x="1418" y="2194"/>
                </a:lnTo>
                <a:lnTo>
                  <a:pt x="1448" y="2214"/>
                </a:lnTo>
                <a:lnTo>
                  <a:pt x="1461" y="2223"/>
                </a:lnTo>
                <a:lnTo>
                  <a:pt x="1473" y="2233"/>
                </a:lnTo>
                <a:lnTo>
                  <a:pt x="1485" y="2243"/>
                </a:lnTo>
                <a:lnTo>
                  <a:pt x="1494" y="2253"/>
                </a:lnTo>
                <a:lnTo>
                  <a:pt x="1503" y="2262"/>
                </a:lnTo>
                <a:lnTo>
                  <a:pt x="1510" y="2272"/>
                </a:lnTo>
                <a:lnTo>
                  <a:pt x="1517" y="2282"/>
                </a:lnTo>
                <a:lnTo>
                  <a:pt x="1522" y="2292"/>
                </a:lnTo>
                <a:lnTo>
                  <a:pt x="1526" y="2301"/>
                </a:lnTo>
                <a:lnTo>
                  <a:pt x="1529" y="2312"/>
                </a:lnTo>
                <a:lnTo>
                  <a:pt x="1531" y="2321"/>
                </a:lnTo>
                <a:lnTo>
                  <a:pt x="1531" y="2331"/>
                </a:lnTo>
                <a:lnTo>
                  <a:pt x="1531" y="2346"/>
                </a:lnTo>
                <a:lnTo>
                  <a:pt x="1529" y="2360"/>
                </a:lnTo>
                <a:lnTo>
                  <a:pt x="1524" y="2374"/>
                </a:lnTo>
                <a:lnTo>
                  <a:pt x="1519" y="2386"/>
                </a:lnTo>
                <a:lnTo>
                  <a:pt x="1511" y="2398"/>
                </a:lnTo>
                <a:lnTo>
                  <a:pt x="1503" y="2408"/>
                </a:lnTo>
                <a:lnTo>
                  <a:pt x="1493" y="2419"/>
                </a:lnTo>
                <a:lnTo>
                  <a:pt x="1481" y="2428"/>
                </a:lnTo>
                <a:lnTo>
                  <a:pt x="1468" y="2436"/>
                </a:lnTo>
                <a:lnTo>
                  <a:pt x="1454" y="2443"/>
                </a:lnTo>
                <a:lnTo>
                  <a:pt x="1438" y="2448"/>
                </a:lnTo>
                <a:lnTo>
                  <a:pt x="1421" y="2453"/>
                </a:lnTo>
                <a:lnTo>
                  <a:pt x="1402" y="2456"/>
                </a:lnTo>
                <a:lnTo>
                  <a:pt x="1381" y="2460"/>
                </a:lnTo>
                <a:lnTo>
                  <a:pt x="1361" y="2461"/>
                </a:lnTo>
                <a:lnTo>
                  <a:pt x="1338" y="2461"/>
                </a:lnTo>
                <a:lnTo>
                  <a:pt x="1315" y="2461"/>
                </a:lnTo>
                <a:lnTo>
                  <a:pt x="1293" y="2459"/>
                </a:lnTo>
                <a:lnTo>
                  <a:pt x="1272" y="2456"/>
                </a:lnTo>
                <a:lnTo>
                  <a:pt x="1253" y="2452"/>
                </a:lnTo>
                <a:lnTo>
                  <a:pt x="1236" y="2447"/>
                </a:lnTo>
                <a:lnTo>
                  <a:pt x="1220" y="2442"/>
                </a:lnTo>
                <a:lnTo>
                  <a:pt x="1207" y="2433"/>
                </a:lnTo>
                <a:lnTo>
                  <a:pt x="1194" y="2425"/>
                </a:lnTo>
                <a:lnTo>
                  <a:pt x="1184" y="2415"/>
                </a:lnTo>
                <a:lnTo>
                  <a:pt x="1174" y="2404"/>
                </a:lnTo>
                <a:lnTo>
                  <a:pt x="1166" y="2392"/>
                </a:lnTo>
                <a:lnTo>
                  <a:pt x="1159" y="2378"/>
                </a:lnTo>
                <a:lnTo>
                  <a:pt x="1155" y="2363"/>
                </a:lnTo>
                <a:lnTo>
                  <a:pt x="1150" y="2347"/>
                </a:lnTo>
                <a:lnTo>
                  <a:pt x="1149" y="2330"/>
                </a:lnTo>
                <a:lnTo>
                  <a:pt x="1148" y="2310"/>
                </a:lnTo>
                <a:lnTo>
                  <a:pt x="1148" y="2302"/>
                </a:lnTo>
                <a:lnTo>
                  <a:pt x="1149" y="2292"/>
                </a:lnTo>
                <a:lnTo>
                  <a:pt x="1272" y="2292"/>
                </a:lnTo>
                <a:lnTo>
                  <a:pt x="1272" y="2306"/>
                </a:lnTo>
                <a:lnTo>
                  <a:pt x="1273" y="2324"/>
                </a:lnTo>
                <a:lnTo>
                  <a:pt x="1276" y="2340"/>
                </a:lnTo>
                <a:lnTo>
                  <a:pt x="1278" y="2347"/>
                </a:lnTo>
                <a:lnTo>
                  <a:pt x="1281" y="2353"/>
                </a:lnTo>
                <a:lnTo>
                  <a:pt x="1284" y="2359"/>
                </a:lnTo>
                <a:lnTo>
                  <a:pt x="1288" y="2363"/>
                </a:lnTo>
                <a:lnTo>
                  <a:pt x="1292" y="2367"/>
                </a:lnTo>
                <a:lnTo>
                  <a:pt x="1296" y="2370"/>
                </a:lnTo>
                <a:lnTo>
                  <a:pt x="1302" y="2374"/>
                </a:lnTo>
                <a:lnTo>
                  <a:pt x="1309" y="2376"/>
                </a:lnTo>
                <a:lnTo>
                  <a:pt x="1323" y="2379"/>
                </a:lnTo>
                <a:lnTo>
                  <a:pt x="1340" y="2381"/>
                </a:lnTo>
                <a:lnTo>
                  <a:pt x="1353" y="2379"/>
                </a:lnTo>
                <a:lnTo>
                  <a:pt x="1365" y="2377"/>
                </a:lnTo>
                <a:lnTo>
                  <a:pt x="1376" y="2374"/>
                </a:lnTo>
                <a:lnTo>
                  <a:pt x="1385" y="2368"/>
                </a:lnTo>
                <a:lnTo>
                  <a:pt x="1392" y="2361"/>
                </a:lnTo>
                <a:lnTo>
                  <a:pt x="1396" y="2354"/>
                </a:lnTo>
                <a:lnTo>
                  <a:pt x="1400" y="2345"/>
                </a:lnTo>
                <a:lnTo>
                  <a:pt x="1401" y="2335"/>
                </a:lnTo>
                <a:lnTo>
                  <a:pt x="1400" y="2328"/>
                </a:lnTo>
                <a:lnTo>
                  <a:pt x="1396" y="2321"/>
                </a:lnTo>
                <a:lnTo>
                  <a:pt x="1392" y="2314"/>
                </a:lnTo>
                <a:lnTo>
                  <a:pt x="1384" y="2306"/>
                </a:lnTo>
                <a:lnTo>
                  <a:pt x="1374" y="2298"/>
                </a:lnTo>
                <a:lnTo>
                  <a:pt x="1364" y="2290"/>
                </a:lnTo>
                <a:lnTo>
                  <a:pt x="1350" y="2282"/>
                </a:lnTo>
                <a:lnTo>
                  <a:pt x="1335" y="2272"/>
                </a:lnTo>
                <a:lnTo>
                  <a:pt x="1309" y="2259"/>
                </a:lnTo>
                <a:lnTo>
                  <a:pt x="1302" y="2255"/>
                </a:lnTo>
                <a:lnTo>
                  <a:pt x="1268" y="2235"/>
                </a:lnTo>
                <a:lnTo>
                  <a:pt x="1236" y="2215"/>
                </a:lnTo>
                <a:lnTo>
                  <a:pt x="1223" y="2205"/>
                </a:lnTo>
                <a:lnTo>
                  <a:pt x="1211" y="2194"/>
                </a:lnTo>
                <a:lnTo>
                  <a:pt x="1200" y="2184"/>
                </a:lnTo>
                <a:lnTo>
                  <a:pt x="1189" y="2175"/>
                </a:lnTo>
                <a:lnTo>
                  <a:pt x="1181" y="2164"/>
                </a:lnTo>
                <a:lnTo>
                  <a:pt x="1173" y="2154"/>
                </a:lnTo>
                <a:lnTo>
                  <a:pt x="1166" y="2144"/>
                </a:lnTo>
                <a:lnTo>
                  <a:pt x="1162" y="2134"/>
                </a:lnTo>
                <a:lnTo>
                  <a:pt x="1157" y="2124"/>
                </a:lnTo>
                <a:lnTo>
                  <a:pt x="1155" y="2114"/>
                </a:lnTo>
                <a:lnTo>
                  <a:pt x="1153" y="2105"/>
                </a:lnTo>
                <a:lnTo>
                  <a:pt x="1153" y="2094"/>
                </a:lnTo>
                <a:lnTo>
                  <a:pt x="1153" y="2079"/>
                </a:lnTo>
                <a:lnTo>
                  <a:pt x="1155" y="2065"/>
                </a:lnTo>
                <a:lnTo>
                  <a:pt x="1158" y="2052"/>
                </a:lnTo>
                <a:lnTo>
                  <a:pt x="1164" y="2039"/>
                </a:lnTo>
                <a:lnTo>
                  <a:pt x="1171" y="2028"/>
                </a:lnTo>
                <a:lnTo>
                  <a:pt x="1179" y="2017"/>
                </a:lnTo>
                <a:lnTo>
                  <a:pt x="1189" y="2008"/>
                </a:lnTo>
                <a:lnTo>
                  <a:pt x="1201" y="1999"/>
                </a:lnTo>
                <a:lnTo>
                  <a:pt x="1213" y="1991"/>
                </a:lnTo>
                <a:lnTo>
                  <a:pt x="1228" y="1984"/>
                </a:lnTo>
                <a:lnTo>
                  <a:pt x="1243" y="1979"/>
                </a:lnTo>
                <a:lnTo>
                  <a:pt x="1261" y="1975"/>
                </a:lnTo>
                <a:lnTo>
                  <a:pt x="1279" y="1970"/>
                </a:lnTo>
                <a:lnTo>
                  <a:pt x="1299" y="1968"/>
                </a:lnTo>
                <a:lnTo>
                  <a:pt x="1320" y="1967"/>
                </a:lnTo>
                <a:lnTo>
                  <a:pt x="1342" y="1965"/>
                </a:lnTo>
                <a:lnTo>
                  <a:pt x="1364" y="1967"/>
                </a:lnTo>
                <a:lnTo>
                  <a:pt x="1385" y="1968"/>
                </a:lnTo>
                <a:lnTo>
                  <a:pt x="1403" y="1971"/>
                </a:lnTo>
                <a:lnTo>
                  <a:pt x="1422" y="1975"/>
                </a:lnTo>
                <a:lnTo>
                  <a:pt x="1438" y="1980"/>
                </a:lnTo>
                <a:lnTo>
                  <a:pt x="1453" y="1986"/>
                </a:lnTo>
                <a:lnTo>
                  <a:pt x="1465" y="1994"/>
                </a:lnTo>
                <a:lnTo>
                  <a:pt x="1478" y="2002"/>
                </a:lnTo>
                <a:lnTo>
                  <a:pt x="1488" y="2013"/>
                </a:lnTo>
                <a:lnTo>
                  <a:pt x="1498" y="2023"/>
                </a:lnTo>
                <a:lnTo>
                  <a:pt x="1504" y="2034"/>
                </a:lnTo>
                <a:lnTo>
                  <a:pt x="1511" y="2048"/>
                </a:lnTo>
                <a:lnTo>
                  <a:pt x="1516" y="2063"/>
                </a:lnTo>
                <a:lnTo>
                  <a:pt x="1519" y="2078"/>
                </a:lnTo>
                <a:lnTo>
                  <a:pt x="1522" y="2095"/>
                </a:lnTo>
                <a:lnTo>
                  <a:pt x="1523" y="2113"/>
                </a:lnTo>
                <a:lnTo>
                  <a:pt x="1523" y="2123"/>
                </a:lnTo>
                <a:lnTo>
                  <a:pt x="1401" y="2123"/>
                </a:lnTo>
                <a:lnTo>
                  <a:pt x="1401" y="2113"/>
                </a:lnTo>
                <a:lnTo>
                  <a:pt x="1401" y="2097"/>
                </a:lnTo>
                <a:lnTo>
                  <a:pt x="1397" y="2084"/>
                </a:lnTo>
                <a:lnTo>
                  <a:pt x="1395" y="2077"/>
                </a:lnTo>
                <a:lnTo>
                  <a:pt x="1392" y="2072"/>
                </a:lnTo>
                <a:lnTo>
                  <a:pt x="1389" y="2068"/>
                </a:lnTo>
                <a:lnTo>
                  <a:pt x="1385" y="2063"/>
                </a:lnTo>
                <a:lnTo>
                  <a:pt x="1380" y="2060"/>
                </a:lnTo>
                <a:lnTo>
                  <a:pt x="1376" y="2056"/>
                </a:lnTo>
                <a:lnTo>
                  <a:pt x="1364" y="2051"/>
                </a:lnTo>
                <a:lnTo>
                  <a:pt x="1350" y="2048"/>
                </a:lnTo>
                <a:lnTo>
                  <a:pt x="1334" y="2047"/>
                </a:lnTo>
                <a:lnTo>
                  <a:pt x="1322" y="2048"/>
                </a:lnTo>
                <a:lnTo>
                  <a:pt x="1311" y="2049"/>
                </a:lnTo>
                <a:lnTo>
                  <a:pt x="1301" y="2053"/>
                </a:lnTo>
                <a:lnTo>
                  <a:pt x="1293" y="2059"/>
                </a:lnTo>
                <a:lnTo>
                  <a:pt x="1286" y="2064"/>
                </a:lnTo>
                <a:lnTo>
                  <a:pt x="1281" y="2071"/>
                </a:lnTo>
                <a:lnTo>
                  <a:pt x="1279" y="2079"/>
                </a:lnTo>
                <a:lnTo>
                  <a:pt x="1278" y="2087"/>
                </a:lnTo>
                <a:close/>
                <a:moveTo>
                  <a:pt x="1743" y="2154"/>
                </a:moveTo>
                <a:lnTo>
                  <a:pt x="1876" y="2154"/>
                </a:lnTo>
                <a:lnTo>
                  <a:pt x="1876" y="2134"/>
                </a:lnTo>
                <a:lnTo>
                  <a:pt x="1875" y="2113"/>
                </a:lnTo>
                <a:lnTo>
                  <a:pt x="1873" y="2093"/>
                </a:lnTo>
                <a:lnTo>
                  <a:pt x="1870" y="2086"/>
                </a:lnTo>
                <a:lnTo>
                  <a:pt x="1867" y="2079"/>
                </a:lnTo>
                <a:lnTo>
                  <a:pt x="1864" y="2072"/>
                </a:lnTo>
                <a:lnTo>
                  <a:pt x="1861" y="2068"/>
                </a:lnTo>
                <a:lnTo>
                  <a:pt x="1856" y="2063"/>
                </a:lnTo>
                <a:lnTo>
                  <a:pt x="1852" y="2060"/>
                </a:lnTo>
                <a:lnTo>
                  <a:pt x="1846" y="2056"/>
                </a:lnTo>
                <a:lnTo>
                  <a:pt x="1840" y="2054"/>
                </a:lnTo>
                <a:lnTo>
                  <a:pt x="1833" y="2052"/>
                </a:lnTo>
                <a:lnTo>
                  <a:pt x="1825" y="2051"/>
                </a:lnTo>
                <a:lnTo>
                  <a:pt x="1808" y="2049"/>
                </a:lnTo>
                <a:lnTo>
                  <a:pt x="1792" y="2051"/>
                </a:lnTo>
                <a:lnTo>
                  <a:pt x="1784" y="2052"/>
                </a:lnTo>
                <a:lnTo>
                  <a:pt x="1777" y="2054"/>
                </a:lnTo>
                <a:lnTo>
                  <a:pt x="1771" y="2057"/>
                </a:lnTo>
                <a:lnTo>
                  <a:pt x="1766" y="2060"/>
                </a:lnTo>
                <a:lnTo>
                  <a:pt x="1761" y="2064"/>
                </a:lnTo>
                <a:lnTo>
                  <a:pt x="1756" y="2069"/>
                </a:lnTo>
                <a:lnTo>
                  <a:pt x="1753" y="2074"/>
                </a:lnTo>
                <a:lnTo>
                  <a:pt x="1751" y="2079"/>
                </a:lnTo>
                <a:lnTo>
                  <a:pt x="1747" y="2086"/>
                </a:lnTo>
                <a:lnTo>
                  <a:pt x="1745" y="2094"/>
                </a:lnTo>
                <a:lnTo>
                  <a:pt x="1743" y="2113"/>
                </a:lnTo>
                <a:lnTo>
                  <a:pt x="1741" y="2134"/>
                </a:lnTo>
                <a:lnTo>
                  <a:pt x="1743" y="2154"/>
                </a:lnTo>
                <a:close/>
                <a:moveTo>
                  <a:pt x="1947" y="2229"/>
                </a:moveTo>
                <a:lnTo>
                  <a:pt x="1744" y="2229"/>
                </a:lnTo>
                <a:lnTo>
                  <a:pt x="1743" y="2240"/>
                </a:lnTo>
                <a:lnTo>
                  <a:pt x="1743" y="2259"/>
                </a:lnTo>
                <a:lnTo>
                  <a:pt x="1744" y="2290"/>
                </a:lnTo>
                <a:lnTo>
                  <a:pt x="1746" y="2316"/>
                </a:lnTo>
                <a:lnTo>
                  <a:pt x="1748" y="2327"/>
                </a:lnTo>
                <a:lnTo>
                  <a:pt x="1752" y="2337"/>
                </a:lnTo>
                <a:lnTo>
                  <a:pt x="1754" y="2345"/>
                </a:lnTo>
                <a:lnTo>
                  <a:pt x="1758" y="2353"/>
                </a:lnTo>
                <a:lnTo>
                  <a:pt x="1762" y="2359"/>
                </a:lnTo>
                <a:lnTo>
                  <a:pt x="1767" y="2364"/>
                </a:lnTo>
                <a:lnTo>
                  <a:pt x="1772" y="2369"/>
                </a:lnTo>
                <a:lnTo>
                  <a:pt x="1779" y="2373"/>
                </a:lnTo>
                <a:lnTo>
                  <a:pt x="1786" y="2376"/>
                </a:lnTo>
                <a:lnTo>
                  <a:pt x="1794" y="2378"/>
                </a:lnTo>
                <a:lnTo>
                  <a:pt x="1802" y="2379"/>
                </a:lnTo>
                <a:lnTo>
                  <a:pt x="1812" y="2379"/>
                </a:lnTo>
                <a:lnTo>
                  <a:pt x="1820" y="2379"/>
                </a:lnTo>
                <a:lnTo>
                  <a:pt x="1828" y="2378"/>
                </a:lnTo>
                <a:lnTo>
                  <a:pt x="1836" y="2376"/>
                </a:lnTo>
                <a:lnTo>
                  <a:pt x="1843" y="2374"/>
                </a:lnTo>
                <a:lnTo>
                  <a:pt x="1848" y="2371"/>
                </a:lnTo>
                <a:lnTo>
                  <a:pt x="1854" y="2367"/>
                </a:lnTo>
                <a:lnTo>
                  <a:pt x="1860" y="2363"/>
                </a:lnTo>
                <a:lnTo>
                  <a:pt x="1863" y="2358"/>
                </a:lnTo>
                <a:lnTo>
                  <a:pt x="1868" y="2352"/>
                </a:lnTo>
                <a:lnTo>
                  <a:pt x="1871" y="2345"/>
                </a:lnTo>
                <a:lnTo>
                  <a:pt x="1874" y="2338"/>
                </a:lnTo>
                <a:lnTo>
                  <a:pt x="1876" y="2330"/>
                </a:lnTo>
                <a:lnTo>
                  <a:pt x="1879" y="2310"/>
                </a:lnTo>
                <a:lnTo>
                  <a:pt x="1881" y="2287"/>
                </a:lnTo>
                <a:lnTo>
                  <a:pt x="1938" y="2287"/>
                </a:lnTo>
                <a:lnTo>
                  <a:pt x="1947" y="22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" name="Rectangle 43"/>
          <p:cNvSpPr>
            <a:spLocks noChangeArrowheads="1"/>
          </p:cNvSpPr>
          <p:nvPr userDrawn="1"/>
        </p:nvSpPr>
        <p:spPr bwMode="auto">
          <a:xfrm>
            <a:off x="754063" y="6416675"/>
            <a:ext cx="3889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lang="en-US" altLang="x-none" sz="1000" b="0">
                <a:solidFill>
                  <a:schemeClr val="bg2"/>
                </a:solidFill>
              </a:rPr>
              <a:t>Institute for Sustainability and Innovation in Structural Engineering</a:t>
            </a:r>
          </a:p>
        </p:txBody>
      </p:sp>
      <p:sp>
        <p:nvSpPr>
          <p:cNvPr id="59" name="Rectangle 11"/>
          <p:cNvSpPr>
            <a:spLocks noChangeArrowheads="1"/>
          </p:cNvSpPr>
          <p:nvPr userDrawn="1"/>
        </p:nvSpPr>
        <p:spPr bwMode="auto">
          <a:xfrm>
            <a:off x="9990491" y="80674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09D9E0C-80BB-A849-9A85-CD9FA3177056}" type="slidenum">
              <a:rPr lang="en-US" altLang="en-US" sz="1000" smtClean="0">
                <a:solidFill>
                  <a:schemeClr val="bg1"/>
                </a:solidFill>
              </a:rPr>
              <a:pPr algn="r" eaLnBrk="1" hangingPunct="1">
                <a:defRPr/>
              </a:pPr>
              <a:t>‹nº›</a:t>
            </a:fld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60" name="Rectangle 79"/>
          <p:cNvSpPr>
            <a:spLocks noChangeArrowheads="1"/>
          </p:cNvSpPr>
          <p:nvPr userDrawn="1"/>
        </p:nvSpPr>
        <p:spPr bwMode="auto">
          <a:xfrm>
            <a:off x="627878" y="143387"/>
            <a:ext cx="3984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5000"/>
              </a:spcBef>
              <a:defRPr/>
            </a:pPr>
            <a:r>
              <a:rPr lang="en-US" altLang="en-US" sz="1200" dirty="0" err="1">
                <a:solidFill>
                  <a:schemeClr val="bg1"/>
                </a:solidFill>
              </a:rPr>
              <a:t>Titulo</a:t>
            </a:r>
            <a:r>
              <a:rPr lang="en-US" altLang="en-US" sz="1200" dirty="0">
                <a:solidFill>
                  <a:schemeClr val="bg1"/>
                </a:solidFill>
              </a:rPr>
              <a:t> da </a:t>
            </a:r>
            <a:r>
              <a:rPr lang="en-US" altLang="en-US" sz="1200" dirty="0" err="1">
                <a:solidFill>
                  <a:schemeClr val="bg1"/>
                </a:solidFill>
              </a:rPr>
              <a:t>apresentação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Rectangle 80"/>
          <p:cNvSpPr>
            <a:spLocks noChangeArrowheads="1"/>
          </p:cNvSpPr>
          <p:nvPr userDrawn="1"/>
        </p:nvSpPr>
        <p:spPr bwMode="auto">
          <a:xfrm>
            <a:off x="7714592" y="143387"/>
            <a:ext cx="565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pt-PT" altLang="x-none" sz="1200">
                <a:solidFill>
                  <a:schemeClr val="bg1"/>
                </a:solidFill>
              </a:rPr>
              <a:t>autor</a:t>
            </a:r>
          </a:p>
        </p:txBody>
      </p:sp>
      <p:pic>
        <p:nvPicPr>
          <p:cNvPr id="35" name="Imagem 34">
            <a:extLst>
              <a:ext uri="{FF2B5EF4-FFF2-40B4-BE49-F238E27FC236}">
                <a16:creationId xmlns:a16="http://schemas.microsoft.com/office/drawing/2014/main" id="{15CC3A20-266E-F441-93AE-ED5D38E832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198" y="6127923"/>
            <a:ext cx="763620" cy="64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400" b="1" kern="0">
          <a:solidFill>
            <a:srgbClr val="3D9A4F"/>
          </a:solidFill>
          <a:latin typeface="Arial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C1C1C"/>
        </a:buClr>
        <a:buFont typeface="Wingdings" pitchFamily="2" charset="2"/>
        <a:buChar char="q"/>
        <a:defRPr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1C1C1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DE7300-C703-034D-B9CE-E480D187A1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2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Título</a:t>
            </a:r>
            <a:r>
              <a:rPr lang="en-US" altLang="en-US" sz="4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altLang="en-US" sz="42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apresentação</a:t>
            </a:r>
            <a:endParaRPr lang="pt-PT" altLang="en-US" sz="4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A2F96E-DC01-474A-94E5-436D8C658257}"/>
              </a:ext>
            </a:extLst>
          </p:cNvPr>
          <p:cNvSpPr txBox="1">
            <a:spLocks noChangeArrowheads="1"/>
          </p:cNvSpPr>
          <p:nvPr/>
        </p:nvSpPr>
        <p:spPr>
          <a:xfrm>
            <a:off x="6477430" y="4220889"/>
            <a:ext cx="3600450" cy="57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1C1C"/>
              </a:buClr>
              <a:buFont typeface="Wingdings" pitchFamily="2" charset="2"/>
              <a:buChar char="q"/>
              <a:defRPr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C1C1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4D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pt-PT" sz="2400" kern="0" dirty="0">
                <a:solidFill>
                  <a:schemeClr val="bg1"/>
                </a:solidFill>
              </a:rPr>
              <a:t>Autor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9"/>
          <p:cNvSpPr>
            <a:spLocks noGrp="1"/>
          </p:cNvSpPr>
          <p:nvPr>
            <p:ph type="title"/>
          </p:nvPr>
        </p:nvSpPr>
        <p:spPr>
          <a:xfrm>
            <a:off x="358626" y="765177"/>
            <a:ext cx="11230224" cy="466725"/>
          </a:xfrm>
        </p:spPr>
        <p:txBody>
          <a:bodyPr/>
          <a:lstStyle/>
          <a:p>
            <a:r>
              <a:rPr lang="en-US" dirty="0"/>
              <a:t>Description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11" name="Title 9"/>
          <p:cNvSpPr txBox="1">
            <a:spLocks/>
          </p:cNvSpPr>
          <p:nvPr/>
        </p:nvSpPr>
        <p:spPr bwMode="auto">
          <a:xfrm>
            <a:off x="358626" y="1376449"/>
            <a:ext cx="57357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000" kern="0" dirty="0">
                <a:latin typeface="+mj-lt"/>
                <a:ea typeface="+mj-ea"/>
                <a:cs typeface="+mj-cs"/>
              </a:rPr>
              <a:t>Human Resources 2013 (9 PhD members)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Full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Associate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5 Assistant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Adjunct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Postdoctoral Researcher</a:t>
            </a:r>
          </a:p>
          <a:p>
            <a:pPr marL="342900" indent="-342900" eaLnBrk="0" hangingPunct="0">
              <a:lnSpc>
                <a:spcPct val="120000"/>
              </a:lnSpc>
              <a:defRPr/>
            </a:pPr>
            <a:endParaRPr lang="en-US" sz="800" kern="0" dirty="0">
              <a:latin typeface="+mj-lt"/>
              <a:ea typeface="+mj-ea"/>
              <a:cs typeface="+mj-cs"/>
            </a:endParaRPr>
          </a:p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000" kern="0" dirty="0">
                <a:latin typeface="+mj-lt"/>
                <a:ea typeface="+mj-ea"/>
                <a:cs typeface="+mj-cs"/>
              </a:rPr>
              <a:t>Human Resources 2015 (17 PhD Members)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2 Full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1 Associate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8 Assistant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1 Adjunct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5 Postdoctoral Researchers</a:t>
            </a:r>
          </a:p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en-US" sz="800" kern="0" dirty="0">
              <a:latin typeface="+mj-lt"/>
              <a:ea typeface="+mj-ea"/>
              <a:cs typeface="+mj-cs"/>
            </a:endParaRPr>
          </a:p>
          <a:p>
            <a:pPr marL="228600" indent="-22860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kern="0" dirty="0">
              <a:latin typeface="+mj-lt"/>
              <a:ea typeface="+mj-ea"/>
              <a:cs typeface="+mj-cs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800" i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</TotalTime>
  <Words>55</Words>
  <Application>Microsoft Macintosh PowerPoint</Application>
  <PresentationFormat>Personalizados</PresentationFormat>
  <Paragraphs>19</Paragraphs>
  <Slides>2</Slides>
  <Notes>2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  <vt:variant>
        <vt:lpstr>Apresentações personalizadas</vt:lpstr>
      </vt:variant>
      <vt:variant>
        <vt:i4>1</vt:i4>
      </vt:variant>
    </vt:vector>
  </HeadingPairs>
  <TitlesOfParts>
    <vt:vector size="6" baseType="lpstr">
      <vt:lpstr>Arial</vt:lpstr>
      <vt:lpstr>Wingdings</vt:lpstr>
      <vt:lpstr>Custom Design</vt:lpstr>
      <vt:lpstr>Título da apresentação</vt:lpstr>
      <vt:lpstr>Description 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Joana Albuquerque</cp:lastModifiedBy>
  <cp:revision>402</cp:revision>
  <cp:lastPrinted>1601-01-01T00:00:00Z</cp:lastPrinted>
  <dcterms:created xsi:type="dcterms:W3CDTF">1601-01-01T00:00:00Z</dcterms:created>
  <dcterms:modified xsi:type="dcterms:W3CDTF">2020-03-31T21:34:51Z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