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"/>
  </p:notesMasterIdLst>
  <p:handoutMasterIdLst>
    <p:handoutMasterId r:id="rId7"/>
  </p:handoutMasterIdLst>
  <p:sldIdLst>
    <p:sldId id="265" r:id="rId2"/>
    <p:sldId id="262" r:id="rId3"/>
    <p:sldId id="263" r:id="rId4"/>
    <p:sldId id="266" r:id="rId5"/>
  </p:sldIdLst>
  <p:sldSz cx="12188825" cy="6858000"/>
  <p:notesSz cx="7845425" cy="11291888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orient="horz" pos="3567">
          <p15:clr>
            <a:srgbClr val="A4A3A4"/>
          </p15:clr>
        </p15:guide>
        <p15:guide id="4" pos="453">
          <p15:clr>
            <a:srgbClr val="A4A3A4"/>
          </p15:clr>
        </p15:guide>
        <p15:guide id="5" pos="7677">
          <p15:clr>
            <a:srgbClr val="A4A3A4"/>
          </p15:clr>
        </p15:guide>
        <p15:guide id="6" pos="7497">
          <p15:clr>
            <a:srgbClr val="A4A3A4"/>
          </p15:clr>
        </p15:guide>
        <p15:guide id="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57">
          <p15:clr>
            <a:srgbClr val="A4A3A4"/>
          </p15:clr>
        </p15:guide>
        <p15:guide id="2" pos="247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A4F"/>
    <a:srgbClr val="CCFF99"/>
    <a:srgbClr val="4D4D4D"/>
    <a:srgbClr val="00CC5C"/>
    <a:srgbClr val="FF66CC"/>
    <a:srgbClr val="43A756"/>
    <a:srgbClr val="832335"/>
    <a:srgbClr val="CC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96" autoAdjust="0"/>
    <p:restoredTop sz="98990" autoAdjust="0"/>
  </p:normalViewPr>
  <p:slideViewPr>
    <p:cSldViewPr snapToObjects="1">
      <p:cViewPr varScale="1">
        <p:scale>
          <a:sx n="108" d="100"/>
          <a:sy n="108" d="100"/>
        </p:scale>
        <p:origin x="1242" y="144"/>
      </p:cViewPr>
      <p:guideLst>
        <p:guide orient="horz"/>
        <p:guide orient="horz" pos="777"/>
        <p:guide orient="horz" pos="3567"/>
        <p:guide pos="453"/>
        <p:guide pos="7677"/>
        <p:guide pos="749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-2574" y="-96"/>
      </p:cViewPr>
      <p:guideLst>
        <p:guide orient="horz" pos="3557"/>
        <p:guide pos="247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Pereira" userId="a6aca49c9218d1d6" providerId="LiveId" clId="{B1D18467-EC12-4866-B995-23A53196C64F}"/>
    <pc:docChg chg="modSld">
      <pc:chgData name="João Pereira" userId="a6aca49c9218d1d6" providerId="LiveId" clId="{B1D18467-EC12-4866-B995-23A53196C64F}" dt="2024-06-06T13:05:23.280" v="0" actId="20577"/>
      <pc:docMkLst>
        <pc:docMk/>
      </pc:docMkLst>
      <pc:sldChg chg="modSp mod">
        <pc:chgData name="João Pereira" userId="a6aca49c9218d1d6" providerId="LiveId" clId="{B1D18467-EC12-4866-B995-23A53196C64F}" dt="2024-06-06T13:05:23.280" v="0" actId="20577"/>
        <pc:sldMkLst>
          <pc:docMk/>
          <pc:sldMk cId="923509746" sldId="265"/>
        </pc:sldMkLst>
        <pc:spChg chg="mod">
          <ac:chgData name="João Pereira" userId="a6aca49c9218d1d6" providerId="LiveId" clId="{B1D18467-EC12-4866-B995-23A53196C64F}" dt="2024-06-06T13:05:23.280" v="0" actId="20577"/>
          <ac:spMkLst>
            <pc:docMk/>
            <pc:sldMk cId="923509746" sldId="265"/>
            <ac:spMk id="3" creationId="{FB7E7886-EF43-4BC3-1ED1-04B72B6A676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>
            <a:lvl1pPr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45508" y="2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>
            <a:lvl1pPr algn="r"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10727907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b" anchorCtr="0" compatLnSpc="1">
            <a:prstTxWarp prst="textNoShape">
              <a:avLst/>
            </a:prstTxWarp>
          </a:bodyPr>
          <a:lstStyle>
            <a:lvl1pPr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45508" y="10727907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b" anchorCtr="0" compatLnSpc="1">
            <a:prstTxWarp prst="textNoShape">
              <a:avLst/>
            </a:prstTxWarp>
          </a:bodyPr>
          <a:lstStyle>
            <a:lvl1pPr algn="r"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5DAFD0-0336-4076-B3D6-71855620C0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8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>
            <a:lvl1pPr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445508" y="2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>
            <a:lvl1pPr algn="r"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847725"/>
            <a:ext cx="7524750" cy="4233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45590" y="5363078"/>
            <a:ext cx="5754247" cy="5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10727907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b" anchorCtr="0" compatLnSpc="1">
            <a:prstTxWarp prst="textNoShape">
              <a:avLst/>
            </a:prstTxWarp>
          </a:bodyPr>
          <a:lstStyle>
            <a:lvl1pPr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45508" y="10727907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b" anchorCtr="0" compatLnSpc="1">
            <a:prstTxWarp prst="textNoShape">
              <a:avLst/>
            </a:prstTxWarp>
          </a:bodyPr>
          <a:lstStyle>
            <a:lvl1pPr algn="r"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661444-9E5F-4F35-9048-1DD15C6EC5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227CC7AC-6BAF-B12F-22C7-4B26C630F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688" t="64673" r="-1" b="8206"/>
          <a:stretch/>
        </p:blipFill>
        <p:spPr>
          <a:xfrm>
            <a:off x="-62272" y="-99392"/>
            <a:ext cx="11471010" cy="7020780"/>
          </a:xfrm>
          <a:prstGeom prst="rect">
            <a:avLst/>
          </a:prstGeom>
        </p:spPr>
      </p:pic>
      <p:sp>
        <p:nvSpPr>
          <p:cNvPr id="3" name="AutoShape 30"/>
          <p:cNvSpPr>
            <a:spLocks noChangeAspect="1" noChangeArrowheads="1" noTextEdit="1"/>
          </p:cNvSpPr>
          <p:nvPr userDrawn="1"/>
        </p:nvSpPr>
        <p:spPr bwMode="auto">
          <a:xfrm>
            <a:off x="622141" y="476252"/>
            <a:ext cx="51506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5" name="Freeform 32"/>
          <p:cNvSpPr>
            <a:spLocks/>
          </p:cNvSpPr>
          <p:nvPr userDrawn="1"/>
        </p:nvSpPr>
        <p:spPr bwMode="auto">
          <a:xfrm>
            <a:off x="622141" y="476252"/>
            <a:ext cx="5150625" cy="4537075"/>
          </a:xfrm>
          <a:custGeom>
            <a:avLst/>
            <a:gdLst/>
            <a:ahLst/>
            <a:cxnLst>
              <a:cxn ang="0">
                <a:pos x="0" y="2347"/>
              </a:cxn>
              <a:cxn ang="0">
                <a:pos x="368" y="2407"/>
              </a:cxn>
              <a:cxn ang="0">
                <a:pos x="521" y="2431"/>
              </a:cxn>
              <a:cxn ang="0">
                <a:pos x="501" y="2425"/>
              </a:cxn>
              <a:cxn ang="0">
                <a:pos x="467" y="2378"/>
              </a:cxn>
              <a:cxn ang="0">
                <a:pos x="455" y="2310"/>
              </a:cxn>
              <a:cxn ang="0">
                <a:pos x="457" y="2292"/>
              </a:cxn>
              <a:cxn ang="0">
                <a:pos x="581" y="2324"/>
              </a:cxn>
              <a:cxn ang="0">
                <a:pos x="591" y="2359"/>
              </a:cxn>
              <a:cxn ang="0">
                <a:pos x="604" y="2370"/>
              </a:cxn>
              <a:cxn ang="0">
                <a:pos x="646" y="2381"/>
              </a:cxn>
              <a:cxn ang="0">
                <a:pos x="682" y="2374"/>
              </a:cxn>
              <a:cxn ang="0">
                <a:pos x="704" y="2354"/>
              </a:cxn>
              <a:cxn ang="0">
                <a:pos x="707" y="2328"/>
              </a:cxn>
              <a:cxn ang="0">
                <a:pos x="682" y="2298"/>
              </a:cxn>
              <a:cxn ang="0">
                <a:pos x="642" y="2272"/>
              </a:cxn>
              <a:cxn ang="0">
                <a:pos x="610" y="2255"/>
              </a:cxn>
              <a:cxn ang="0">
                <a:pos x="518" y="2194"/>
              </a:cxn>
              <a:cxn ang="0">
                <a:pos x="481" y="2154"/>
              </a:cxn>
              <a:cxn ang="0">
                <a:pos x="461" y="2114"/>
              </a:cxn>
              <a:cxn ang="0">
                <a:pos x="460" y="2079"/>
              </a:cxn>
              <a:cxn ang="0">
                <a:pos x="478" y="2028"/>
              </a:cxn>
              <a:cxn ang="0">
                <a:pos x="508" y="1999"/>
              </a:cxn>
              <a:cxn ang="0">
                <a:pos x="568" y="1975"/>
              </a:cxn>
              <a:cxn ang="0">
                <a:pos x="650" y="1965"/>
              </a:cxn>
              <a:cxn ang="0">
                <a:pos x="711" y="1971"/>
              </a:cxn>
              <a:cxn ang="0">
                <a:pos x="773" y="1994"/>
              </a:cxn>
              <a:cxn ang="0">
                <a:pos x="804" y="2023"/>
              </a:cxn>
              <a:cxn ang="0">
                <a:pos x="827" y="2078"/>
              </a:cxn>
              <a:cxn ang="0">
                <a:pos x="709" y="2123"/>
              </a:cxn>
              <a:cxn ang="0">
                <a:pos x="705" y="2084"/>
              </a:cxn>
              <a:cxn ang="0">
                <a:pos x="692" y="2063"/>
              </a:cxn>
              <a:cxn ang="0">
                <a:pos x="672" y="2051"/>
              </a:cxn>
              <a:cxn ang="0">
                <a:pos x="629" y="2048"/>
              </a:cxn>
              <a:cxn ang="0">
                <a:pos x="600" y="2059"/>
              </a:cxn>
              <a:cxn ang="0">
                <a:pos x="585" y="2087"/>
              </a:cxn>
              <a:cxn ang="0">
                <a:pos x="592" y="2111"/>
              </a:cxn>
              <a:cxn ang="0">
                <a:pos x="620" y="2136"/>
              </a:cxn>
              <a:cxn ang="0">
                <a:pos x="690" y="2175"/>
              </a:cxn>
              <a:cxn ang="0">
                <a:pos x="768" y="2223"/>
              </a:cxn>
              <a:cxn ang="0">
                <a:pos x="810" y="2262"/>
              </a:cxn>
              <a:cxn ang="0">
                <a:pos x="834" y="2301"/>
              </a:cxn>
              <a:cxn ang="0">
                <a:pos x="838" y="2331"/>
              </a:cxn>
              <a:cxn ang="0">
                <a:pos x="826" y="2386"/>
              </a:cxn>
              <a:cxn ang="0">
                <a:pos x="788" y="2428"/>
              </a:cxn>
              <a:cxn ang="0">
                <a:pos x="751" y="2444"/>
              </a:cxn>
              <a:cxn ang="0">
                <a:pos x="668" y="2456"/>
              </a:cxn>
              <a:cxn ang="0">
                <a:pos x="1890" y="2453"/>
              </a:cxn>
              <a:cxn ang="0">
                <a:pos x="1808" y="2461"/>
              </a:cxn>
              <a:cxn ang="0">
                <a:pos x="1716" y="2451"/>
              </a:cxn>
              <a:cxn ang="0">
                <a:pos x="1668" y="2428"/>
              </a:cxn>
              <a:cxn ang="0">
                <a:pos x="1641" y="2402"/>
              </a:cxn>
              <a:cxn ang="0">
                <a:pos x="1614" y="2347"/>
              </a:cxn>
              <a:cxn ang="0">
                <a:pos x="1603" y="2248"/>
              </a:cxn>
              <a:cxn ang="0">
                <a:pos x="1606" y="2125"/>
              </a:cxn>
              <a:cxn ang="0">
                <a:pos x="1618" y="2057"/>
              </a:cxn>
              <a:cxn ang="0">
                <a:pos x="1647" y="2015"/>
              </a:cxn>
              <a:cxn ang="0">
                <a:pos x="1714" y="1978"/>
              </a:cxn>
              <a:cxn ang="0">
                <a:pos x="1785" y="1967"/>
              </a:cxn>
              <a:cxn ang="0">
                <a:pos x="1863" y="1969"/>
              </a:cxn>
              <a:cxn ang="0">
                <a:pos x="1925" y="1986"/>
              </a:cxn>
              <a:cxn ang="0">
                <a:pos x="1973" y="2019"/>
              </a:cxn>
            </a:cxnLst>
            <a:rect l="0" t="0" r="r" b="b"/>
            <a:pathLst>
              <a:path w="2259" h="2652">
                <a:moveTo>
                  <a:pt x="1980" y="2032"/>
                </a:moveTo>
                <a:lnTo>
                  <a:pt x="2259" y="304"/>
                </a:lnTo>
                <a:lnTo>
                  <a:pt x="381" y="0"/>
                </a:lnTo>
                <a:lnTo>
                  <a:pt x="0" y="2347"/>
                </a:lnTo>
                <a:lnTo>
                  <a:pt x="232" y="2385"/>
                </a:lnTo>
                <a:lnTo>
                  <a:pt x="232" y="1978"/>
                </a:lnTo>
                <a:lnTo>
                  <a:pt x="368" y="1978"/>
                </a:lnTo>
                <a:lnTo>
                  <a:pt x="368" y="2407"/>
                </a:lnTo>
                <a:lnTo>
                  <a:pt x="544" y="2436"/>
                </a:lnTo>
                <a:lnTo>
                  <a:pt x="544" y="2436"/>
                </a:lnTo>
                <a:lnTo>
                  <a:pt x="534" y="2433"/>
                </a:lnTo>
                <a:lnTo>
                  <a:pt x="521" y="2431"/>
                </a:lnTo>
                <a:lnTo>
                  <a:pt x="511" y="2429"/>
                </a:lnTo>
                <a:lnTo>
                  <a:pt x="505" y="2428"/>
                </a:lnTo>
                <a:lnTo>
                  <a:pt x="501" y="2425"/>
                </a:lnTo>
                <a:lnTo>
                  <a:pt x="501" y="2425"/>
                </a:lnTo>
                <a:lnTo>
                  <a:pt x="490" y="2415"/>
                </a:lnTo>
                <a:lnTo>
                  <a:pt x="481" y="2404"/>
                </a:lnTo>
                <a:lnTo>
                  <a:pt x="473" y="2392"/>
                </a:lnTo>
                <a:lnTo>
                  <a:pt x="467" y="2378"/>
                </a:lnTo>
                <a:lnTo>
                  <a:pt x="461" y="2363"/>
                </a:lnTo>
                <a:lnTo>
                  <a:pt x="458" y="2347"/>
                </a:lnTo>
                <a:lnTo>
                  <a:pt x="455" y="2330"/>
                </a:lnTo>
                <a:lnTo>
                  <a:pt x="455" y="2310"/>
                </a:lnTo>
                <a:lnTo>
                  <a:pt x="455" y="2310"/>
                </a:lnTo>
                <a:lnTo>
                  <a:pt x="455" y="2302"/>
                </a:lnTo>
                <a:lnTo>
                  <a:pt x="455" y="2302"/>
                </a:lnTo>
                <a:lnTo>
                  <a:pt x="457" y="2292"/>
                </a:lnTo>
                <a:lnTo>
                  <a:pt x="580" y="2292"/>
                </a:lnTo>
                <a:lnTo>
                  <a:pt x="580" y="2306"/>
                </a:lnTo>
                <a:lnTo>
                  <a:pt x="580" y="2306"/>
                </a:lnTo>
                <a:lnTo>
                  <a:pt x="581" y="2324"/>
                </a:lnTo>
                <a:lnTo>
                  <a:pt x="583" y="2340"/>
                </a:lnTo>
                <a:lnTo>
                  <a:pt x="585" y="2347"/>
                </a:lnTo>
                <a:lnTo>
                  <a:pt x="588" y="2353"/>
                </a:lnTo>
                <a:lnTo>
                  <a:pt x="591" y="2359"/>
                </a:lnTo>
                <a:lnTo>
                  <a:pt x="595" y="2363"/>
                </a:lnTo>
                <a:lnTo>
                  <a:pt x="595" y="2363"/>
                </a:lnTo>
                <a:lnTo>
                  <a:pt x="599" y="2367"/>
                </a:lnTo>
                <a:lnTo>
                  <a:pt x="604" y="2370"/>
                </a:lnTo>
                <a:lnTo>
                  <a:pt x="610" y="2374"/>
                </a:lnTo>
                <a:lnTo>
                  <a:pt x="615" y="2376"/>
                </a:lnTo>
                <a:lnTo>
                  <a:pt x="630" y="2379"/>
                </a:lnTo>
                <a:lnTo>
                  <a:pt x="646" y="2381"/>
                </a:lnTo>
                <a:lnTo>
                  <a:pt x="646" y="2381"/>
                </a:lnTo>
                <a:lnTo>
                  <a:pt x="660" y="2379"/>
                </a:lnTo>
                <a:lnTo>
                  <a:pt x="672" y="2377"/>
                </a:lnTo>
                <a:lnTo>
                  <a:pt x="682" y="2374"/>
                </a:lnTo>
                <a:lnTo>
                  <a:pt x="691" y="2368"/>
                </a:lnTo>
                <a:lnTo>
                  <a:pt x="691" y="2368"/>
                </a:lnTo>
                <a:lnTo>
                  <a:pt x="698" y="2361"/>
                </a:lnTo>
                <a:lnTo>
                  <a:pt x="704" y="2354"/>
                </a:lnTo>
                <a:lnTo>
                  <a:pt x="707" y="2345"/>
                </a:lnTo>
                <a:lnTo>
                  <a:pt x="707" y="2335"/>
                </a:lnTo>
                <a:lnTo>
                  <a:pt x="707" y="2335"/>
                </a:lnTo>
                <a:lnTo>
                  <a:pt x="707" y="2328"/>
                </a:lnTo>
                <a:lnTo>
                  <a:pt x="704" y="2321"/>
                </a:lnTo>
                <a:lnTo>
                  <a:pt x="698" y="2314"/>
                </a:lnTo>
                <a:lnTo>
                  <a:pt x="691" y="2306"/>
                </a:lnTo>
                <a:lnTo>
                  <a:pt x="682" y="2298"/>
                </a:lnTo>
                <a:lnTo>
                  <a:pt x="671" y="2290"/>
                </a:lnTo>
                <a:lnTo>
                  <a:pt x="658" y="2282"/>
                </a:lnTo>
                <a:lnTo>
                  <a:pt x="642" y="2272"/>
                </a:lnTo>
                <a:lnTo>
                  <a:pt x="642" y="2272"/>
                </a:lnTo>
                <a:lnTo>
                  <a:pt x="617" y="2259"/>
                </a:lnTo>
                <a:lnTo>
                  <a:pt x="617" y="2259"/>
                </a:lnTo>
                <a:lnTo>
                  <a:pt x="610" y="2255"/>
                </a:lnTo>
                <a:lnTo>
                  <a:pt x="610" y="2255"/>
                </a:lnTo>
                <a:lnTo>
                  <a:pt x="574" y="2235"/>
                </a:lnTo>
                <a:lnTo>
                  <a:pt x="544" y="2215"/>
                </a:lnTo>
                <a:lnTo>
                  <a:pt x="530" y="2205"/>
                </a:lnTo>
                <a:lnTo>
                  <a:pt x="518" y="2194"/>
                </a:lnTo>
                <a:lnTo>
                  <a:pt x="507" y="2184"/>
                </a:lnTo>
                <a:lnTo>
                  <a:pt x="497" y="2175"/>
                </a:lnTo>
                <a:lnTo>
                  <a:pt x="488" y="2164"/>
                </a:lnTo>
                <a:lnTo>
                  <a:pt x="481" y="2154"/>
                </a:lnTo>
                <a:lnTo>
                  <a:pt x="474" y="2144"/>
                </a:lnTo>
                <a:lnTo>
                  <a:pt x="468" y="2134"/>
                </a:lnTo>
                <a:lnTo>
                  <a:pt x="465" y="2124"/>
                </a:lnTo>
                <a:lnTo>
                  <a:pt x="461" y="2114"/>
                </a:lnTo>
                <a:lnTo>
                  <a:pt x="460" y="2105"/>
                </a:lnTo>
                <a:lnTo>
                  <a:pt x="459" y="2094"/>
                </a:lnTo>
                <a:lnTo>
                  <a:pt x="459" y="2094"/>
                </a:lnTo>
                <a:lnTo>
                  <a:pt x="460" y="2079"/>
                </a:lnTo>
                <a:lnTo>
                  <a:pt x="462" y="2065"/>
                </a:lnTo>
                <a:lnTo>
                  <a:pt x="466" y="2052"/>
                </a:lnTo>
                <a:lnTo>
                  <a:pt x="472" y="2039"/>
                </a:lnTo>
                <a:lnTo>
                  <a:pt x="478" y="2028"/>
                </a:lnTo>
                <a:lnTo>
                  <a:pt x="487" y="2017"/>
                </a:lnTo>
                <a:lnTo>
                  <a:pt x="497" y="2008"/>
                </a:lnTo>
                <a:lnTo>
                  <a:pt x="508" y="1999"/>
                </a:lnTo>
                <a:lnTo>
                  <a:pt x="508" y="1999"/>
                </a:lnTo>
                <a:lnTo>
                  <a:pt x="521" y="1991"/>
                </a:lnTo>
                <a:lnTo>
                  <a:pt x="535" y="1984"/>
                </a:lnTo>
                <a:lnTo>
                  <a:pt x="551" y="1979"/>
                </a:lnTo>
                <a:lnTo>
                  <a:pt x="568" y="1975"/>
                </a:lnTo>
                <a:lnTo>
                  <a:pt x="587" y="1970"/>
                </a:lnTo>
                <a:lnTo>
                  <a:pt x="606" y="1968"/>
                </a:lnTo>
                <a:lnTo>
                  <a:pt x="627" y="1967"/>
                </a:lnTo>
                <a:lnTo>
                  <a:pt x="650" y="1965"/>
                </a:lnTo>
                <a:lnTo>
                  <a:pt x="650" y="1965"/>
                </a:lnTo>
                <a:lnTo>
                  <a:pt x="672" y="1967"/>
                </a:lnTo>
                <a:lnTo>
                  <a:pt x="692" y="1968"/>
                </a:lnTo>
                <a:lnTo>
                  <a:pt x="711" y="1971"/>
                </a:lnTo>
                <a:lnTo>
                  <a:pt x="728" y="1975"/>
                </a:lnTo>
                <a:lnTo>
                  <a:pt x="744" y="1980"/>
                </a:lnTo>
                <a:lnTo>
                  <a:pt x="759" y="1986"/>
                </a:lnTo>
                <a:lnTo>
                  <a:pt x="773" y="1994"/>
                </a:lnTo>
                <a:lnTo>
                  <a:pt x="784" y="2002"/>
                </a:lnTo>
                <a:lnTo>
                  <a:pt x="784" y="2002"/>
                </a:lnTo>
                <a:lnTo>
                  <a:pt x="795" y="2013"/>
                </a:lnTo>
                <a:lnTo>
                  <a:pt x="804" y="2023"/>
                </a:lnTo>
                <a:lnTo>
                  <a:pt x="812" y="2034"/>
                </a:lnTo>
                <a:lnTo>
                  <a:pt x="819" y="2048"/>
                </a:lnTo>
                <a:lnTo>
                  <a:pt x="824" y="2063"/>
                </a:lnTo>
                <a:lnTo>
                  <a:pt x="827" y="2078"/>
                </a:lnTo>
                <a:lnTo>
                  <a:pt x="829" y="2095"/>
                </a:lnTo>
                <a:lnTo>
                  <a:pt x="829" y="2113"/>
                </a:lnTo>
                <a:lnTo>
                  <a:pt x="829" y="2123"/>
                </a:lnTo>
                <a:lnTo>
                  <a:pt x="709" y="2123"/>
                </a:lnTo>
                <a:lnTo>
                  <a:pt x="709" y="2113"/>
                </a:lnTo>
                <a:lnTo>
                  <a:pt x="709" y="2113"/>
                </a:lnTo>
                <a:lnTo>
                  <a:pt x="707" y="2097"/>
                </a:lnTo>
                <a:lnTo>
                  <a:pt x="705" y="2084"/>
                </a:lnTo>
                <a:lnTo>
                  <a:pt x="703" y="2077"/>
                </a:lnTo>
                <a:lnTo>
                  <a:pt x="699" y="2072"/>
                </a:lnTo>
                <a:lnTo>
                  <a:pt x="696" y="2068"/>
                </a:lnTo>
                <a:lnTo>
                  <a:pt x="692" y="2063"/>
                </a:lnTo>
                <a:lnTo>
                  <a:pt x="692" y="2063"/>
                </a:lnTo>
                <a:lnTo>
                  <a:pt x="688" y="2060"/>
                </a:lnTo>
                <a:lnTo>
                  <a:pt x="683" y="2056"/>
                </a:lnTo>
                <a:lnTo>
                  <a:pt x="672" y="2051"/>
                </a:lnTo>
                <a:lnTo>
                  <a:pt x="658" y="2048"/>
                </a:lnTo>
                <a:lnTo>
                  <a:pt x="641" y="2047"/>
                </a:lnTo>
                <a:lnTo>
                  <a:pt x="641" y="2047"/>
                </a:lnTo>
                <a:lnTo>
                  <a:pt x="629" y="2048"/>
                </a:lnTo>
                <a:lnTo>
                  <a:pt x="618" y="2049"/>
                </a:lnTo>
                <a:lnTo>
                  <a:pt x="608" y="2053"/>
                </a:lnTo>
                <a:lnTo>
                  <a:pt x="600" y="2059"/>
                </a:lnTo>
                <a:lnTo>
                  <a:pt x="600" y="2059"/>
                </a:lnTo>
                <a:lnTo>
                  <a:pt x="594" y="2064"/>
                </a:lnTo>
                <a:lnTo>
                  <a:pt x="589" y="2071"/>
                </a:lnTo>
                <a:lnTo>
                  <a:pt x="587" y="2079"/>
                </a:lnTo>
                <a:lnTo>
                  <a:pt x="585" y="2087"/>
                </a:lnTo>
                <a:lnTo>
                  <a:pt x="585" y="2087"/>
                </a:lnTo>
                <a:lnTo>
                  <a:pt x="585" y="2097"/>
                </a:lnTo>
                <a:lnTo>
                  <a:pt x="589" y="2105"/>
                </a:lnTo>
                <a:lnTo>
                  <a:pt x="592" y="2111"/>
                </a:lnTo>
                <a:lnTo>
                  <a:pt x="598" y="2118"/>
                </a:lnTo>
                <a:lnTo>
                  <a:pt x="598" y="2118"/>
                </a:lnTo>
                <a:lnTo>
                  <a:pt x="607" y="2126"/>
                </a:lnTo>
                <a:lnTo>
                  <a:pt x="620" y="2136"/>
                </a:lnTo>
                <a:lnTo>
                  <a:pt x="637" y="2146"/>
                </a:lnTo>
                <a:lnTo>
                  <a:pt x="659" y="2157"/>
                </a:lnTo>
                <a:lnTo>
                  <a:pt x="659" y="2157"/>
                </a:lnTo>
                <a:lnTo>
                  <a:pt x="690" y="2175"/>
                </a:lnTo>
                <a:lnTo>
                  <a:pt x="690" y="2175"/>
                </a:lnTo>
                <a:lnTo>
                  <a:pt x="725" y="2194"/>
                </a:lnTo>
                <a:lnTo>
                  <a:pt x="756" y="2214"/>
                </a:lnTo>
                <a:lnTo>
                  <a:pt x="768" y="2223"/>
                </a:lnTo>
                <a:lnTo>
                  <a:pt x="781" y="2233"/>
                </a:lnTo>
                <a:lnTo>
                  <a:pt x="791" y="2243"/>
                </a:lnTo>
                <a:lnTo>
                  <a:pt x="802" y="2253"/>
                </a:lnTo>
                <a:lnTo>
                  <a:pt x="810" y="2262"/>
                </a:lnTo>
                <a:lnTo>
                  <a:pt x="818" y="2272"/>
                </a:lnTo>
                <a:lnTo>
                  <a:pt x="825" y="2282"/>
                </a:lnTo>
                <a:lnTo>
                  <a:pt x="829" y="2292"/>
                </a:lnTo>
                <a:lnTo>
                  <a:pt x="834" y="2301"/>
                </a:lnTo>
                <a:lnTo>
                  <a:pt x="836" y="2312"/>
                </a:lnTo>
                <a:lnTo>
                  <a:pt x="838" y="2321"/>
                </a:lnTo>
                <a:lnTo>
                  <a:pt x="838" y="2331"/>
                </a:lnTo>
                <a:lnTo>
                  <a:pt x="838" y="2331"/>
                </a:lnTo>
                <a:lnTo>
                  <a:pt x="838" y="2346"/>
                </a:lnTo>
                <a:lnTo>
                  <a:pt x="835" y="2360"/>
                </a:lnTo>
                <a:lnTo>
                  <a:pt x="832" y="2374"/>
                </a:lnTo>
                <a:lnTo>
                  <a:pt x="826" y="2386"/>
                </a:lnTo>
                <a:lnTo>
                  <a:pt x="819" y="2398"/>
                </a:lnTo>
                <a:lnTo>
                  <a:pt x="811" y="2408"/>
                </a:lnTo>
                <a:lnTo>
                  <a:pt x="801" y="2419"/>
                </a:lnTo>
                <a:lnTo>
                  <a:pt x="788" y="2428"/>
                </a:lnTo>
                <a:lnTo>
                  <a:pt x="788" y="2428"/>
                </a:lnTo>
                <a:lnTo>
                  <a:pt x="778" y="2433"/>
                </a:lnTo>
                <a:lnTo>
                  <a:pt x="765" y="2439"/>
                </a:lnTo>
                <a:lnTo>
                  <a:pt x="751" y="2444"/>
                </a:lnTo>
                <a:lnTo>
                  <a:pt x="736" y="2447"/>
                </a:lnTo>
                <a:lnTo>
                  <a:pt x="720" y="2451"/>
                </a:lnTo>
                <a:lnTo>
                  <a:pt x="704" y="2453"/>
                </a:lnTo>
                <a:lnTo>
                  <a:pt x="668" y="2456"/>
                </a:lnTo>
                <a:lnTo>
                  <a:pt x="1879" y="2652"/>
                </a:lnTo>
                <a:lnTo>
                  <a:pt x="1912" y="2446"/>
                </a:lnTo>
                <a:lnTo>
                  <a:pt x="1912" y="2446"/>
                </a:lnTo>
                <a:lnTo>
                  <a:pt x="1890" y="2453"/>
                </a:lnTo>
                <a:lnTo>
                  <a:pt x="1866" y="2458"/>
                </a:lnTo>
                <a:lnTo>
                  <a:pt x="1838" y="2460"/>
                </a:lnTo>
                <a:lnTo>
                  <a:pt x="1808" y="2461"/>
                </a:lnTo>
                <a:lnTo>
                  <a:pt x="1808" y="2461"/>
                </a:lnTo>
                <a:lnTo>
                  <a:pt x="1782" y="2461"/>
                </a:lnTo>
                <a:lnTo>
                  <a:pt x="1758" y="2459"/>
                </a:lnTo>
                <a:lnTo>
                  <a:pt x="1736" y="2455"/>
                </a:lnTo>
                <a:lnTo>
                  <a:pt x="1716" y="2451"/>
                </a:lnTo>
                <a:lnTo>
                  <a:pt x="1716" y="2451"/>
                </a:lnTo>
                <a:lnTo>
                  <a:pt x="1698" y="2444"/>
                </a:lnTo>
                <a:lnTo>
                  <a:pt x="1682" y="2437"/>
                </a:lnTo>
                <a:lnTo>
                  <a:pt x="1668" y="2428"/>
                </a:lnTo>
                <a:lnTo>
                  <a:pt x="1655" y="2416"/>
                </a:lnTo>
                <a:lnTo>
                  <a:pt x="1655" y="2416"/>
                </a:lnTo>
                <a:lnTo>
                  <a:pt x="1648" y="2409"/>
                </a:lnTo>
                <a:lnTo>
                  <a:pt x="1641" y="2402"/>
                </a:lnTo>
                <a:lnTo>
                  <a:pt x="1630" y="2385"/>
                </a:lnTo>
                <a:lnTo>
                  <a:pt x="1622" y="2368"/>
                </a:lnTo>
                <a:lnTo>
                  <a:pt x="1614" y="2347"/>
                </a:lnTo>
                <a:lnTo>
                  <a:pt x="1614" y="2347"/>
                </a:lnTo>
                <a:lnTo>
                  <a:pt x="1611" y="2336"/>
                </a:lnTo>
                <a:lnTo>
                  <a:pt x="1609" y="2323"/>
                </a:lnTo>
                <a:lnTo>
                  <a:pt x="1606" y="2290"/>
                </a:lnTo>
                <a:lnTo>
                  <a:pt x="1603" y="2248"/>
                </a:lnTo>
                <a:lnTo>
                  <a:pt x="1602" y="2199"/>
                </a:lnTo>
                <a:lnTo>
                  <a:pt x="1602" y="2199"/>
                </a:lnTo>
                <a:lnTo>
                  <a:pt x="1603" y="2159"/>
                </a:lnTo>
                <a:lnTo>
                  <a:pt x="1606" y="2125"/>
                </a:lnTo>
                <a:lnTo>
                  <a:pt x="1608" y="2098"/>
                </a:lnTo>
                <a:lnTo>
                  <a:pt x="1613" y="2076"/>
                </a:lnTo>
                <a:lnTo>
                  <a:pt x="1613" y="2076"/>
                </a:lnTo>
                <a:lnTo>
                  <a:pt x="1618" y="2057"/>
                </a:lnTo>
                <a:lnTo>
                  <a:pt x="1626" y="2042"/>
                </a:lnTo>
                <a:lnTo>
                  <a:pt x="1637" y="2028"/>
                </a:lnTo>
                <a:lnTo>
                  <a:pt x="1647" y="2015"/>
                </a:lnTo>
                <a:lnTo>
                  <a:pt x="1647" y="2015"/>
                </a:lnTo>
                <a:lnTo>
                  <a:pt x="1661" y="2003"/>
                </a:lnTo>
                <a:lnTo>
                  <a:pt x="1677" y="1994"/>
                </a:lnTo>
                <a:lnTo>
                  <a:pt x="1694" y="1985"/>
                </a:lnTo>
                <a:lnTo>
                  <a:pt x="1714" y="1978"/>
                </a:lnTo>
                <a:lnTo>
                  <a:pt x="1714" y="1978"/>
                </a:lnTo>
                <a:lnTo>
                  <a:pt x="1736" y="1972"/>
                </a:lnTo>
                <a:lnTo>
                  <a:pt x="1760" y="1969"/>
                </a:lnTo>
                <a:lnTo>
                  <a:pt x="1785" y="1967"/>
                </a:lnTo>
                <a:lnTo>
                  <a:pt x="1813" y="1965"/>
                </a:lnTo>
                <a:lnTo>
                  <a:pt x="1813" y="1965"/>
                </a:lnTo>
                <a:lnTo>
                  <a:pt x="1838" y="1967"/>
                </a:lnTo>
                <a:lnTo>
                  <a:pt x="1863" y="1969"/>
                </a:lnTo>
                <a:lnTo>
                  <a:pt x="1885" y="1973"/>
                </a:lnTo>
                <a:lnTo>
                  <a:pt x="1906" y="1979"/>
                </a:lnTo>
                <a:lnTo>
                  <a:pt x="1906" y="1979"/>
                </a:lnTo>
                <a:lnTo>
                  <a:pt x="1925" y="1986"/>
                </a:lnTo>
                <a:lnTo>
                  <a:pt x="1943" y="1995"/>
                </a:lnTo>
                <a:lnTo>
                  <a:pt x="1959" y="2007"/>
                </a:lnTo>
                <a:lnTo>
                  <a:pt x="1973" y="2019"/>
                </a:lnTo>
                <a:lnTo>
                  <a:pt x="1973" y="2019"/>
                </a:lnTo>
                <a:lnTo>
                  <a:pt x="1974" y="2022"/>
                </a:lnTo>
                <a:lnTo>
                  <a:pt x="1976" y="2025"/>
                </a:lnTo>
                <a:lnTo>
                  <a:pt x="1980" y="203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6" name="Rectangle 33"/>
          <p:cNvSpPr>
            <a:spLocks noChangeArrowheads="1"/>
          </p:cNvSpPr>
          <p:nvPr userDrawn="1"/>
        </p:nvSpPr>
        <p:spPr bwMode="auto">
          <a:xfrm>
            <a:off x="1149054" y="3597277"/>
            <a:ext cx="315301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2729789" y="3597277"/>
            <a:ext cx="306837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8" name="Rectangle 35"/>
          <p:cNvSpPr>
            <a:spLocks noChangeArrowheads="1"/>
          </p:cNvSpPr>
          <p:nvPr userDrawn="1"/>
        </p:nvSpPr>
        <p:spPr bwMode="auto">
          <a:xfrm>
            <a:off x="2729789" y="3859215"/>
            <a:ext cx="30683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9" name="Freeform 36"/>
          <p:cNvSpPr>
            <a:spLocks/>
          </p:cNvSpPr>
          <p:nvPr userDrawn="1"/>
        </p:nvSpPr>
        <p:spPr bwMode="auto">
          <a:xfrm>
            <a:off x="3241892" y="3838576"/>
            <a:ext cx="869724" cy="846139"/>
          </a:xfrm>
          <a:custGeom>
            <a:avLst/>
            <a:gdLst/>
            <a:ahLst/>
            <a:cxnLst>
              <a:cxn ang="0">
                <a:pos x="131" y="132"/>
              </a:cxn>
              <a:cxn ang="0">
                <a:pos x="144" y="153"/>
              </a:cxn>
              <a:cxn ang="0">
                <a:pos x="166" y="171"/>
              </a:cxn>
              <a:cxn ang="0">
                <a:pos x="203" y="192"/>
              </a:cxn>
              <a:cxn ang="0">
                <a:pos x="270" y="229"/>
              </a:cxn>
              <a:cxn ang="0">
                <a:pos x="325" y="268"/>
              </a:cxn>
              <a:cxn ang="0">
                <a:pos x="355" y="297"/>
              </a:cxn>
              <a:cxn ang="0">
                <a:pos x="374" y="327"/>
              </a:cxn>
              <a:cxn ang="0">
                <a:pos x="383" y="356"/>
              </a:cxn>
              <a:cxn ang="0">
                <a:pos x="383" y="381"/>
              </a:cxn>
              <a:cxn ang="0">
                <a:pos x="371" y="421"/>
              </a:cxn>
              <a:cxn ang="0">
                <a:pos x="345" y="454"/>
              </a:cxn>
              <a:cxn ang="0">
                <a:pos x="320" y="471"/>
              </a:cxn>
              <a:cxn ang="0">
                <a:pos x="273" y="488"/>
              </a:cxn>
              <a:cxn ang="0">
                <a:pos x="213" y="496"/>
              </a:cxn>
              <a:cxn ang="0">
                <a:pos x="167" y="496"/>
              </a:cxn>
              <a:cxn ang="0">
                <a:pos x="105" y="487"/>
              </a:cxn>
              <a:cxn ang="0">
                <a:pos x="59" y="468"/>
              </a:cxn>
              <a:cxn ang="0">
                <a:pos x="36" y="450"/>
              </a:cxn>
              <a:cxn ang="0">
                <a:pos x="11" y="413"/>
              </a:cxn>
              <a:cxn ang="0">
                <a:pos x="1" y="365"/>
              </a:cxn>
              <a:cxn ang="0">
                <a:pos x="0" y="337"/>
              </a:cxn>
              <a:cxn ang="0">
                <a:pos x="124" y="327"/>
              </a:cxn>
              <a:cxn ang="0">
                <a:pos x="125" y="359"/>
              </a:cxn>
              <a:cxn ang="0">
                <a:pos x="133" y="388"/>
              </a:cxn>
              <a:cxn ang="0">
                <a:pos x="140" y="398"/>
              </a:cxn>
              <a:cxn ang="0">
                <a:pos x="154" y="409"/>
              </a:cxn>
              <a:cxn ang="0">
                <a:pos x="192" y="416"/>
              </a:cxn>
              <a:cxn ang="0">
                <a:pos x="217" y="412"/>
              </a:cxn>
              <a:cxn ang="0">
                <a:pos x="237" y="403"/>
              </a:cxn>
              <a:cxn ang="0">
                <a:pos x="252" y="380"/>
              </a:cxn>
              <a:cxn ang="0">
                <a:pos x="252" y="363"/>
              </a:cxn>
              <a:cxn ang="0">
                <a:pos x="236" y="341"/>
              </a:cxn>
              <a:cxn ang="0">
                <a:pos x="202" y="317"/>
              </a:cxn>
              <a:cxn ang="0">
                <a:pos x="161" y="294"/>
              </a:cxn>
              <a:cxn ang="0">
                <a:pos x="154" y="290"/>
              </a:cxn>
              <a:cxn ang="0">
                <a:pos x="75" y="240"/>
              </a:cxn>
              <a:cxn ang="0">
                <a:pos x="41" y="210"/>
              </a:cxn>
              <a:cxn ang="0">
                <a:pos x="18" y="179"/>
              </a:cxn>
              <a:cxn ang="0">
                <a:pos x="7" y="149"/>
              </a:cxn>
              <a:cxn ang="0">
                <a:pos x="5" y="129"/>
              </a:cxn>
              <a:cxn ang="0">
                <a:pos x="10" y="87"/>
              </a:cxn>
              <a:cxn ang="0">
                <a:pos x="31" y="52"/>
              </a:cxn>
              <a:cxn ang="0">
                <a:pos x="53" y="34"/>
              </a:cxn>
              <a:cxn ang="0">
                <a:pos x="95" y="14"/>
              </a:cxn>
              <a:cxn ang="0">
                <a:pos x="151" y="3"/>
              </a:cxn>
              <a:cxn ang="0">
                <a:pos x="194" y="0"/>
              </a:cxn>
              <a:cxn ang="0">
                <a:pos x="255" y="6"/>
              </a:cxn>
              <a:cxn ang="0">
                <a:pos x="305" y="21"/>
              </a:cxn>
              <a:cxn ang="0">
                <a:pos x="330" y="37"/>
              </a:cxn>
              <a:cxn ang="0">
                <a:pos x="356" y="69"/>
              </a:cxn>
              <a:cxn ang="0">
                <a:pos x="371" y="113"/>
              </a:cxn>
              <a:cxn ang="0">
                <a:pos x="375" y="158"/>
              </a:cxn>
              <a:cxn ang="0">
                <a:pos x="253" y="148"/>
              </a:cxn>
              <a:cxn ang="0">
                <a:pos x="247" y="112"/>
              </a:cxn>
              <a:cxn ang="0">
                <a:pos x="237" y="98"/>
              </a:cxn>
              <a:cxn ang="0">
                <a:pos x="228" y="91"/>
              </a:cxn>
              <a:cxn ang="0">
                <a:pos x="186" y="82"/>
              </a:cxn>
              <a:cxn ang="0">
                <a:pos x="163" y="84"/>
              </a:cxn>
              <a:cxn ang="0">
                <a:pos x="145" y="94"/>
              </a:cxn>
              <a:cxn ang="0">
                <a:pos x="131" y="114"/>
              </a:cxn>
            </a:cxnLst>
            <a:rect l="0" t="0" r="r" b="b"/>
            <a:pathLst>
              <a:path w="383" h="496">
                <a:moveTo>
                  <a:pt x="130" y="122"/>
                </a:moveTo>
                <a:lnTo>
                  <a:pt x="130" y="122"/>
                </a:lnTo>
                <a:lnTo>
                  <a:pt x="131" y="132"/>
                </a:lnTo>
                <a:lnTo>
                  <a:pt x="133" y="140"/>
                </a:lnTo>
                <a:lnTo>
                  <a:pt x="138" y="146"/>
                </a:lnTo>
                <a:lnTo>
                  <a:pt x="144" y="153"/>
                </a:lnTo>
                <a:lnTo>
                  <a:pt x="144" y="153"/>
                </a:lnTo>
                <a:lnTo>
                  <a:pt x="152" y="161"/>
                </a:lnTo>
                <a:lnTo>
                  <a:pt x="166" y="171"/>
                </a:lnTo>
                <a:lnTo>
                  <a:pt x="183" y="181"/>
                </a:lnTo>
                <a:lnTo>
                  <a:pt x="203" y="192"/>
                </a:lnTo>
                <a:lnTo>
                  <a:pt x="203" y="192"/>
                </a:lnTo>
                <a:lnTo>
                  <a:pt x="235" y="210"/>
                </a:lnTo>
                <a:lnTo>
                  <a:pt x="235" y="210"/>
                </a:lnTo>
                <a:lnTo>
                  <a:pt x="270" y="229"/>
                </a:lnTo>
                <a:lnTo>
                  <a:pt x="300" y="249"/>
                </a:lnTo>
                <a:lnTo>
                  <a:pt x="313" y="258"/>
                </a:lnTo>
                <a:lnTo>
                  <a:pt x="325" y="268"/>
                </a:lnTo>
                <a:lnTo>
                  <a:pt x="337" y="278"/>
                </a:lnTo>
                <a:lnTo>
                  <a:pt x="346" y="288"/>
                </a:lnTo>
                <a:lnTo>
                  <a:pt x="355" y="297"/>
                </a:lnTo>
                <a:lnTo>
                  <a:pt x="362" y="307"/>
                </a:lnTo>
                <a:lnTo>
                  <a:pt x="369" y="317"/>
                </a:lnTo>
                <a:lnTo>
                  <a:pt x="374" y="327"/>
                </a:lnTo>
                <a:lnTo>
                  <a:pt x="378" y="336"/>
                </a:lnTo>
                <a:lnTo>
                  <a:pt x="381" y="347"/>
                </a:lnTo>
                <a:lnTo>
                  <a:pt x="383" y="356"/>
                </a:lnTo>
                <a:lnTo>
                  <a:pt x="383" y="366"/>
                </a:lnTo>
                <a:lnTo>
                  <a:pt x="383" y="366"/>
                </a:lnTo>
                <a:lnTo>
                  <a:pt x="383" y="381"/>
                </a:lnTo>
                <a:lnTo>
                  <a:pt x="381" y="395"/>
                </a:lnTo>
                <a:lnTo>
                  <a:pt x="376" y="409"/>
                </a:lnTo>
                <a:lnTo>
                  <a:pt x="371" y="421"/>
                </a:lnTo>
                <a:lnTo>
                  <a:pt x="363" y="433"/>
                </a:lnTo>
                <a:lnTo>
                  <a:pt x="355" y="443"/>
                </a:lnTo>
                <a:lnTo>
                  <a:pt x="345" y="454"/>
                </a:lnTo>
                <a:lnTo>
                  <a:pt x="333" y="463"/>
                </a:lnTo>
                <a:lnTo>
                  <a:pt x="333" y="463"/>
                </a:lnTo>
                <a:lnTo>
                  <a:pt x="320" y="471"/>
                </a:lnTo>
                <a:lnTo>
                  <a:pt x="306" y="478"/>
                </a:lnTo>
                <a:lnTo>
                  <a:pt x="290" y="483"/>
                </a:lnTo>
                <a:lnTo>
                  <a:pt x="273" y="488"/>
                </a:lnTo>
                <a:lnTo>
                  <a:pt x="254" y="491"/>
                </a:lnTo>
                <a:lnTo>
                  <a:pt x="233" y="495"/>
                </a:lnTo>
                <a:lnTo>
                  <a:pt x="213" y="496"/>
                </a:lnTo>
                <a:lnTo>
                  <a:pt x="190" y="496"/>
                </a:lnTo>
                <a:lnTo>
                  <a:pt x="190" y="496"/>
                </a:lnTo>
                <a:lnTo>
                  <a:pt x="167" y="496"/>
                </a:lnTo>
                <a:lnTo>
                  <a:pt x="145" y="494"/>
                </a:lnTo>
                <a:lnTo>
                  <a:pt x="124" y="491"/>
                </a:lnTo>
                <a:lnTo>
                  <a:pt x="105" y="487"/>
                </a:lnTo>
                <a:lnTo>
                  <a:pt x="88" y="482"/>
                </a:lnTo>
                <a:lnTo>
                  <a:pt x="72" y="477"/>
                </a:lnTo>
                <a:lnTo>
                  <a:pt x="59" y="468"/>
                </a:lnTo>
                <a:lnTo>
                  <a:pt x="46" y="460"/>
                </a:lnTo>
                <a:lnTo>
                  <a:pt x="46" y="460"/>
                </a:lnTo>
                <a:lnTo>
                  <a:pt x="36" y="450"/>
                </a:lnTo>
                <a:lnTo>
                  <a:pt x="26" y="439"/>
                </a:lnTo>
                <a:lnTo>
                  <a:pt x="18" y="427"/>
                </a:lnTo>
                <a:lnTo>
                  <a:pt x="11" y="413"/>
                </a:lnTo>
                <a:lnTo>
                  <a:pt x="7" y="398"/>
                </a:lnTo>
                <a:lnTo>
                  <a:pt x="2" y="382"/>
                </a:lnTo>
                <a:lnTo>
                  <a:pt x="1" y="365"/>
                </a:lnTo>
                <a:lnTo>
                  <a:pt x="0" y="345"/>
                </a:lnTo>
                <a:lnTo>
                  <a:pt x="0" y="345"/>
                </a:lnTo>
                <a:lnTo>
                  <a:pt x="0" y="337"/>
                </a:lnTo>
                <a:lnTo>
                  <a:pt x="0" y="337"/>
                </a:lnTo>
                <a:lnTo>
                  <a:pt x="1" y="327"/>
                </a:lnTo>
                <a:lnTo>
                  <a:pt x="124" y="327"/>
                </a:lnTo>
                <a:lnTo>
                  <a:pt x="124" y="341"/>
                </a:lnTo>
                <a:lnTo>
                  <a:pt x="124" y="341"/>
                </a:lnTo>
                <a:lnTo>
                  <a:pt x="125" y="359"/>
                </a:lnTo>
                <a:lnTo>
                  <a:pt x="128" y="375"/>
                </a:lnTo>
                <a:lnTo>
                  <a:pt x="130" y="382"/>
                </a:lnTo>
                <a:lnTo>
                  <a:pt x="133" y="388"/>
                </a:lnTo>
                <a:lnTo>
                  <a:pt x="136" y="394"/>
                </a:lnTo>
                <a:lnTo>
                  <a:pt x="140" y="398"/>
                </a:lnTo>
                <a:lnTo>
                  <a:pt x="140" y="398"/>
                </a:lnTo>
                <a:lnTo>
                  <a:pt x="144" y="402"/>
                </a:lnTo>
                <a:lnTo>
                  <a:pt x="148" y="405"/>
                </a:lnTo>
                <a:lnTo>
                  <a:pt x="154" y="409"/>
                </a:lnTo>
                <a:lnTo>
                  <a:pt x="161" y="411"/>
                </a:lnTo>
                <a:lnTo>
                  <a:pt x="175" y="414"/>
                </a:lnTo>
                <a:lnTo>
                  <a:pt x="192" y="416"/>
                </a:lnTo>
                <a:lnTo>
                  <a:pt x="192" y="416"/>
                </a:lnTo>
                <a:lnTo>
                  <a:pt x="205" y="414"/>
                </a:lnTo>
                <a:lnTo>
                  <a:pt x="217" y="412"/>
                </a:lnTo>
                <a:lnTo>
                  <a:pt x="228" y="409"/>
                </a:lnTo>
                <a:lnTo>
                  <a:pt x="237" y="403"/>
                </a:lnTo>
                <a:lnTo>
                  <a:pt x="237" y="403"/>
                </a:lnTo>
                <a:lnTo>
                  <a:pt x="244" y="396"/>
                </a:lnTo>
                <a:lnTo>
                  <a:pt x="248" y="389"/>
                </a:lnTo>
                <a:lnTo>
                  <a:pt x="252" y="380"/>
                </a:lnTo>
                <a:lnTo>
                  <a:pt x="253" y="370"/>
                </a:lnTo>
                <a:lnTo>
                  <a:pt x="253" y="370"/>
                </a:lnTo>
                <a:lnTo>
                  <a:pt x="252" y="363"/>
                </a:lnTo>
                <a:lnTo>
                  <a:pt x="248" y="356"/>
                </a:lnTo>
                <a:lnTo>
                  <a:pt x="244" y="349"/>
                </a:lnTo>
                <a:lnTo>
                  <a:pt x="236" y="341"/>
                </a:lnTo>
                <a:lnTo>
                  <a:pt x="226" y="333"/>
                </a:lnTo>
                <a:lnTo>
                  <a:pt x="216" y="325"/>
                </a:lnTo>
                <a:lnTo>
                  <a:pt x="202" y="317"/>
                </a:lnTo>
                <a:lnTo>
                  <a:pt x="187" y="307"/>
                </a:lnTo>
                <a:lnTo>
                  <a:pt x="187" y="307"/>
                </a:lnTo>
                <a:lnTo>
                  <a:pt x="161" y="294"/>
                </a:lnTo>
                <a:lnTo>
                  <a:pt x="161" y="294"/>
                </a:lnTo>
                <a:lnTo>
                  <a:pt x="154" y="290"/>
                </a:lnTo>
                <a:lnTo>
                  <a:pt x="154" y="290"/>
                </a:lnTo>
                <a:lnTo>
                  <a:pt x="120" y="270"/>
                </a:lnTo>
                <a:lnTo>
                  <a:pt x="88" y="250"/>
                </a:lnTo>
                <a:lnTo>
                  <a:pt x="75" y="240"/>
                </a:lnTo>
                <a:lnTo>
                  <a:pt x="63" y="229"/>
                </a:lnTo>
                <a:lnTo>
                  <a:pt x="52" y="219"/>
                </a:lnTo>
                <a:lnTo>
                  <a:pt x="41" y="210"/>
                </a:lnTo>
                <a:lnTo>
                  <a:pt x="33" y="199"/>
                </a:lnTo>
                <a:lnTo>
                  <a:pt x="25" y="189"/>
                </a:lnTo>
                <a:lnTo>
                  <a:pt x="18" y="179"/>
                </a:lnTo>
                <a:lnTo>
                  <a:pt x="14" y="169"/>
                </a:lnTo>
                <a:lnTo>
                  <a:pt x="9" y="159"/>
                </a:lnTo>
                <a:lnTo>
                  <a:pt x="7" y="149"/>
                </a:lnTo>
                <a:lnTo>
                  <a:pt x="5" y="140"/>
                </a:lnTo>
                <a:lnTo>
                  <a:pt x="5" y="129"/>
                </a:lnTo>
                <a:lnTo>
                  <a:pt x="5" y="129"/>
                </a:lnTo>
                <a:lnTo>
                  <a:pt x="5" y="114"/>
                </a:lnTo>
                <a:lnTo>
                  <a:pt x="7" y="100"/>
                </a:lnTo>
                <a:lnTo>
                  <a:pt x="10" y="87"/>
                </a:lnTo>
                <a:lnTo>
                  <a:pt x="16" y="74"/>
                </a:lnTo>
                <a:lnTo>
                  <a:pt x="23" y="63"/>
                </a:lnTo>
                <a:lnTo>
                  <a:pt x="31" y="52"/>
                </a:lnTo>
                <a:lnTo>
                  <a:pt x="41" y="43"/>
                </a:lnTo>
                <a:lnTo>
                  <a:pt x="53" y="34"/>
                </a:lnTo>
                <a:lnTo>
                  <a:pt x="53" y="34"/>
                </a:lnTo>
                <a:lnTo>
                  <a:pt x="65" y="26"/>
                </a:lnTo>
                <a:lnTo>
                  <a:pt x="80" y="19"/>
                </a:lnTo>
                <a:lnTo>
                  <a:pt x="95" y="14"/>
                </a:lnTo>
                <a:lnTo>
                  <a:pt x="113" y="10"/>
                </a:lnTo>
                <a:lnTo>
                  <a:pt x="131" y="5"/>
                </a:lnTo>
                <a:lnTo>
                  <a:pt x="151" y="3"/>
                </a:lnTo>
                <a:lnTo>
                  <a:pt x="172" y="2"/>
                </a:lnTo>
                <a:lnTo>
                  <a:pt x="194" y="0"/>
                </a:lnTo>
                <a:lnTo>
                  <a:pt x="194" y="0"/>
                </a:lnTo>
                <a:lnTo>
                  <a:pt x="216" y="2"/>
                </a:lnTo>
                <a:lnTo>
                  <a:pt x="237" y="3"/>
                </a:lnTo>
                <a:lnTo>
                  <a:pt x="255" y="6"/>
                </a:lnTo>
                <a:lnTo>
                  <a:pt x="274" y="10"/>
                </a:lnTo>
                <a:lnTo>
                  <a:pt x="290" y="15"/>
                </a:lnTo>
                <a:lnTo>
                  <a:pt x="305" y="21"/>
                </a:lnTo>
                <a:lnTo>
                  <a:pt x="317" y="29"/>
                </a:lnTo>
                <a:lnTo>
                  <a:pt x="330" y="37"/>
                </a:lnTo>
                <a:lnTo>
                  <a:pt x="330" y="37"/>
                </a:lnTo>
                <a:lnTo>
                  <a:pt x="340" y="48"/>
                </a:lnTo>
                <a:lnTo>
                  <a:pt x="350" y="58"/>
                </a:lnTo>
                <a:lnTo>
                  <a:pt x="356" y="69"/>
                </a:lnTo>
                <a:lnTo>
                  <a:pt x="363" y="83"/>
                </a:lnTo>
                <a:lnTo>
                  <a:pt x="368" y="98"/>
                </a:lnTo>
                <a:lnTo>
                  <a:pt x="371" y="113"/>
                </a:lnTo>
                <a:lnTo>
                  <a:pt x="374" y="130"/>
                </a:lnTo>
                <a:lnTo>
                  <a:pt x="375" y="148"/>
                </a:lnTo>
                <a:lnTo>
                  <a:pt x="375" y="158"/>
                </a:lnTo>
                <a:lnTo>
                  <a:pt x="253" y="158"/>
                </a:lnTo>
                <a:lnTo>
                  <a:pt x="253" y="148"/>
                </a:lnTo>
                <a:lnTo>
                  <a:pt x="253" y="148"/>
                </a:lnTo>
                <a:lnTo>
                  <a:pt x="253" y="132"/>
                </a:lnTo>
                <a:lnTo>
                  <a:pt x="249" y="119"/>
                </a:lnTo>
                <a:lnTo>
                  <a:pt x="247" y="112"/>
                </a:lnTo>
                <a:lnTo>
                  <a:pt x="244" y="107"/>
                </a:lnTo>
                <a:lnTo>
                  <a:pt x="241" y="103"/>
                </a:lnTo>
                <a:lnTo>
                  <a:pt x="237" y="98"/>
                </a:lnTo>
                <a:lnTo>
                  <a:pt x="237" y="98"/>
                </a:lnTo>
                <a:lnTo>
                  <a:pt x="232" y="95"/>
                </a:lnTo>
                <a:lnTo>
                  <a:pt x="228" y="91"/>
                </a:lnTo>
                <a:lnTo>
                  <a:pt x="216" y="86"/>
                </a:lnTo>
                <a:lnTo>
                  <a:pt x="202" y="83"/>
                </a:lnTo>
                <a:lnTo>
                  <a:pt x="186" y="82"/>
                </a:lnTo>
                <a:lnTo>
                  <a:pt x="186" y="82"/>
                </a:lnTo>
                <a:lnTo>
                  <a:pt x="174" y="83"/>
                </a:lnTo>
                <a:lnTo>
                  <a:pt x="163" y="84"/>
                </a:lnTo>
                <a:lnTo>
                  <a:pt x="153" y="88"/>
                </a:lnTo>
                <a:lnTo>
                  <a:pt x="145" y="94"/>
                </a:lnTo>
                <a:lnTo>
                  <a:pt x="145" y="94"/>
                </a:lnTo>
                <a:lnTo>
                  <a:pt x="138" y="99"/>
                </a:lnTo>
                <a:lnTo>
                  <a:pt x="133" y="106"/>
                </a:lnTo>
                <a:lnTo>
                  <a:pt x="131" y="114"/>
                </a:lnTo>
                <a:lnTo>
                  <a:pt x="130" y="12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0" name="Freeform 37"/>
          <p:cNvSpPr>
            <a:spLocks/>
          </p:cNvSpPr>
          <p:nvPr userDrawn="1"/>
        </p:nvSpPr>
        <p:spPr bwMode="auto">
          <a:xfrm>
            <a:off x="4589858" y="3981451"/>
            <a:ext cx="306836" cy="179388"/>
          </a:xfrm>
          <a:custGeom>
            <a:avLst/>
            <a:gdLst/>
            <a:ahLst/>
            <a:cxnLst>
              <a:cxn ang="0">
                <a:pos x="2" y="105"/>
              </a:cxn>
              <a:cxn ang="0">
                <a:pos x="135" y="105"/>
              </a:cxn>
              <a:cxn ang="0">
                <a:pos x="135" y="85"/>
              </a:cxn>
              <a:cxn ang="0">
                <a:pos x="135" y="85"/>
              </a:cxn>
              <a:cxn ang="0">
                <a:pos x="134" y="64"/>
              </a:cxn>
              <a:cxn ang="0">
                <a:pos x="132" y="44"/>
              </a:cxn>
              <a:cxn ang="0">
                <a:pos x="129" y="37"/>
              </a:cxn>
              <a:cxn ang="0">
                <a:pos x="126" y="30"/>
              </a:cxn>
              <a:cxn ang="0">
                <a:pos x="123" y="23"/>
              </a:cxn>
              <a:cxn ang="0">
                <a:pos x="120" y="19"/>
              </a:cxn>
              <a:cxn ang="0">
                <a:pos x="120" y="19"/>
              </a:cxn>
              <a:cxn ang="0">
                <a:pos x="115" y="14"/>
              </a:cxn>
              <a:cxn ang="0">
                <a:pos x="111" y="11"/>
              </a:cxn>
              <a:cxn ang="0">
                <a:pos x="105" y="7"/>
              </a:cxn>
              <a:cxn ang="0">
                <a:pos x="99" y="5"/>
              </a:cxn>
              <a:cxn ang="0">
                <a:pos x="92" y="3"/>
              </a:cxn>
              <a:cxn ang="0">
                <a:pos x="84" y="2"/>
              </a:cxn>
              <a:cxn ang="0">
                <a:pos x="67" y="0"/>
              </a:cxn>
              <a:cxn ang="0">
                <a:pos x="67" y="0"/>
              </a:cxn>
              <a:cxn ang="0">
                <a:pos x="51" y="2"/>
              </a:cxn>
              <a:cxn ang="0">
                <a:pos x="43" y="3"/>
              </a:cxn>
              <a:cxn ang="0">
                <a:pos x="36" y="5"/>
              </a:cxn>
              <a:cxn ang="0">
                <a:pos x="30" y="8"/>
              </a:cxn>
              <a:cxn ang="0">
                <a:pos x="25" y="11"/>
              </a:cxn>
              <a:cxn ang="0">
                <a:pos x="20" y="15"/>
              </a:cxn>
              <a:cxn ang="0">
                <a:pos x="15" y="20"/>
              </a:cxn>
              <a:cxn ang="0">
                <a:pos x="15" y="20"/>
              </a:cxn>
              <a:cxn ang="0">
                <a:pos x="12" y="25"/>
              </a:cxn>
              <a:cxn ang="0">
                <a:pos x="10" y="30"/>
              </a:cxn>
              <a:cxn ang="0">
                <a:pos x="6" y="37"/>
              </a:cxn>
              <a:cxn ang="0">
                <a:pos x="4" y="45"/>
              </a:cxn>
              <a:cxn ang="0">
                <a:pos x="2" y="64"/>
              </a:cxn>
              <a:cxn ang="0">
                <a:pos x="0" y="85"/>
              </a:cxn>
              <a:cxn ang="0">
                <a:pos x="0" y="85"/>
              </a:cxn>
              <a:cxn ang="0">
                <a:pos x="2" y="105"/>
              </a:cxn>
            </a:cxnLst>
            <a:rect l="0" t="0" r="r" b="b"/>
            <a:pathLst>
              <a:path w="135" h="105">
                <a:moveTo>
                  <a:pt x="2" y="105"/>
                </a:moveTo>
                <a:lnTo>
                  <a:pt x="135" y="105"/>
                </a:lnTo>
                <a:lnTo>
                  <a:pt x="135" y="85"/>
                </a:lnTo>
                <a:lnTo>
                  <a:pt x="135" y="85"/>
                </a:lnTo>
                <a:lnTo>
                  <a:pt x="134" y="64"/>
                </a:lnTo>
                <a:lnTo>
                  <a:pt x="132" y="44"/>
                </a:lnTo>
                <a:lnTo>
                  <a:pt x="129" y="37"/>
                </a:lnTo>
                <a:lnTo>
                  <a:pt x="126" y="30"/>
                </a:lnTo>
                <a:lnTo>
                  <a:pt x="123" y="23"/>
                </a:lnTo>
                <a:lnTo>
                  <a:pt x="120" y="19"/>
                </a:lnTo>
                <a:lnTo>
                  <a:pt x="120" y="19"/>
                </a:lnTo>
                <a:lnTo>
                  <a:pt x="115" y="14"/>
                </a:lnTo>
                <a:lnTo>
                  <a:pt x="111" y="11"/>
                </a:lnTo>
                <a:lnTo>
                  <a:pt x="105" y="7"/>
                </a:lnTo>
                <a:lnTo>
                  <a:pt x="99" y="5"/>
                </a:lnTo>
                <a:lnTo>
                  <a:pt x="92" y="3"/>
                </a:lnTo>
                <a:lnTo>
                  <a:pt x="84" y="2"/>
                </a:lnTo>
                <a:lnTo>
                  <a:pt x="67" y="0"/>
                </a:lnTo>
                <a:lnTo>
                  <a:pt x="67" y="0"/>
                </a:lnTo>
                <a:lnTo>
                  <a:pt x="51" y="2"/>
                </a:lnTo>
                <a:lnTo>
                  <a:pt x="43" y="3"/>
                </a:lnTo>
                <a:lnTo>
                  <a:pt x="36" y="5"/>
                </a:lnTo>
                <a:lnTo>
                  <a:pt x="30" y="8"/>
                </a:lnTo>
                <a:lnTo>
                  <a:pt x="25" y="11"/>
                </a:lnTo>
                <a:lnTo>
                  <a:pt x="20" y="15"/>
                </a:lnTo>
                <a:lnTo>
                  <a:pt x="15" y="20"/>
                </a:lnTo>
                <a:lnTo>
                  <a:pt x="15" y="20"/>
                </a:lnTo>
                <a:lnTo>
                  <a:pt x="12" y="25"/>
                </a:lnTo>
                <a:lnTo>
                  <a:pt x="10" y="30"/>
                </a:lnTo>
                <a:lnTo>
                  <a:pt x="6" y="37"/>
                </a:lnTo>
                <a:lnTo>
                  <a:pt x="4" y="45"/>
                </a:lnTo>
                <a:lnTo>
                  <a:pt x="2" y="64"/>
                </a:lnTo>
                <a:lnTo>
                  <a:pt x="0" y="85"/>
                </a:lnTo>
                <a:lnTo>
                  <a:pt x="0" y="85"/>
                </a:lnTo>
                <a:lnTo>
                  <a:pt x="2" y="105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1" name="Freeform 38"/>
          <p:cNvSpPr>
            <a:spLocks/>
          </p:cNvSpPr>
          <p:nvPr userDrawn="1"/>
        </p:nvSpPr>
        <p:spPr bwMode="auto">
          <a:xfrm>
            <a:off x="4596203" y="4289427"/>
            <a:ext cx="465545" cy="257175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1" y="0"/>
              </a:cxn>
              <a:cxn ang="0">
                <a:pos x="1" y="0"/>
              </a:cxn>
              <a:cxn ang="0">
                <a:pos x="0" y="11"/>
              </a:cxn>
              <a:cxn ang="0">
                <a:pos x="0" y="11"/>
              </a:cxn>
              <a:cxn ang="0">
                <a:pos x="0" y="30"/>
              </a:cxn>
              <a:cxn ang="0">
                <a:pos x="0" y="30"/>
              </a:cxn>
              <a:cxn ang="0">
                <a:pos x="1" y="61"/>
              </a:cxn>
              <a:cxn ang="0">
                <a:pos x="3" y="87"/>
              </a:cxn>
              <a:cxn ang="0">
                <a:pos x="5" y="98"/>
              </a:cxn>
              <a:cxn ang="0">
                <a:pos x="9" y="108"/>
              </a:cxn>
              <a:cxn ang="0">
                <a:pos x="11" y="116"/>
              </a:cxn>
              <a:cxn ang="0">
                <a:pos x="15" y="124"/>
              </a:cxn>
              <a:cxn ang="0">
                <a:pos x="15" y="124"/>
              </a:cxn>
              <a:cxn ang="0">
                <a:pos x="19" y="130"/>
              </a:cxn>
              <a:cxn ang="0">
                <a:pos x="24" y="135"/>
              </a:cxn>
              <a:cxn ang="0">
                <a:pos x="29" y="140"/>
              </a:cxn>
              <a:cxn ang="0">
                <a:pos x="36" y="144"/>
              </a:cxn>
              <a:cxn ang="0">
                <a:pos x="43" y="147"/>
              </a:cxn>
              <a:cxn ang="0">
                <a:pos x="51" y="149"/>
              </a:cxn>
              <a:cxn ang="0">
                <a:pos x="59" y="150"/>
              </a:cxn>
              <a:cxn ang="0">
                <a:pos x="69" y="150"/>
              </a:cxn>
              <a:cxn ang="0">
                <a:pos x="69" y="150"/>
              </a:cxn>
              <a:cxn ang="0">
                <a:pos x="77" y="150"/>
              </a:cxn>
              <a:cxn ang="0">
                <a:pos x="85" y="149"/>
              </a:cxn>
              <a:cxn ang="0">
                <a:pos x="93" y="147"/>
              </a:cxn>
              <a:cxn ang="0">
                <a:pos x="100" y="145"/>
              </a:cxn>
              <a:cxn ang="0">
                <a:pos x="105" y="142"/>
              </a:cxn>
              <a:cxn ang="0">
                <a:pos x="111" y="138"/>
              </a:cxn>
              <a:cxn ang="0">
                <a:pos x="117" y="134"/>
              </a:cxn>
              <a:cxn ang="0">
                <a:pos x="120" y="129"/>
              </a:cxn>
              <a:cxn ang="0">
                <a:pos x="120" y="129"/>
              </a:cxn>
              <a:cxn ang="0">
                <a:pos x="125" y="123"/>
              </a:cxn>
              <a:cxn ang="0">
                <a:pos x="128" y="116"/>
              </a:cxn>
              <a:cxn ang="0">
                <a:pos x="131" y="109"/>
              </a:cxn>
              <a:cxn ang="0">
                <a:pos x="133" y="101"/>
              </a:cxn>
              <a:cxn ang="0">
                <a:pos x="136" y="81"/>
              </a:cxn>
              <a:cxn ang="0">
                <a:pos x="138" y="58"/>
              </a:cxn>
              <a:cxn ang="0">
                <a:pos x="195" y="58"/>
              </a:cxn>
              <a:cxn ang="0">
                <a:pos x="204" y="0"/>
              </a:cxn>
            </a:cxnLst>
            <a:rect l="0" t="0" r="r" b="b"/>
            <a:pathLst>
              <a:path w="204" h="150">
                <a:moveTo>
                  <a:pt x="204" y="0"/>
                </a:moveTo>
                <a:lnTo>
                  <a:pt x="1" y="0"/>
                </a:lnTo>
                <a:lnTo>
                  <a:pt x="1" y="0"/>
                </a:lnTo>
                <a:lnTo>
                  <a:pt x="0" y="11"/>
                </a:lnTo>
                <a:lnTo>
                  <a:pt x="0" y="11"/>
                </a:lnTo>
                <a:lnTo>
                  <a:pt x="0" y="30"/>
                </a:lnTo>
                <a:lnTo>
                  <a:pt x="0" y="30"/>
                </a:lnTo>
                <a:lnTo>
                  <a:pt x="1" y="61"/>
                </a:lnTo>
                <a:lnTo>
                  <a:pt x="3" y="87"/>
                </a:lnTo>
                <a:lnTo>
                  <a:pt x="5" y="98"/>
                </a:lnTo>
                <a:lnTo>
                  <a:pt x="9" y="108"/>
                </a:lnTo>
                <a:lnTo>
                  <a:pt x="11" y="116"/>
                </a:lnTo>
                <a:lnTo>
                  <a:pt x="15" y="124"/>
                </a:lnTo>
                <a:lnTo>
                  <a:pt x="15" y="124"/>
                </a:lnTo>
                <a:lnTo>
                  <a:pt x="19" y="130"/>
                </a:lnTo>
                <a:lnTo>
                  <a:pt x="24" y="135"/>
                </a:lnTo>
                <a:lnTo>
                  <a:pt x="29" y="140"/>
                </a:lnTo>
                <a:lnTo>
                  <a:pt x="36" y="144"/>
                </a:lnTo>
                <a:lnTo>
                  <a:pt x="43" y="147"/>
                </a:lnTo>
                <a:lnTo>
                  <a:pt x="51" y="149"/>
                </a:lnTo>
                <a:lnTo>
                  <a:pt x="59" y="150"/>
                </a:lnTo>
                <a:lnTo>
                  <a:pt x="69" y="150"/>
                </a:lnTo>
                <a:lnTo>
                  <a:pt x="69" y="150"/>
                </a:lnTo>
                <a:lnTo>
                  <a:pt x="77" y="150"/>
                </a:lnTo>
                <a:lnTo>
                  <a:pt x="85" y="149"/>
                </a:lnTo>
                <a:lnTo>
                  <a:pt x="93" y="147"/>
                </a:lnTo>
                <a:lnTo>
                  <a:pt x="100" y="145"/>
                </a:lnTo>
                <a:lnTo>
                  <a:pt x="105" y="142"/>
                </a:lnTo>
                <a:lnTo>
                  <a:pt x="111" y="138"/>
                </a:lnTo>
                <a:lnTo>
                  <a:pt x="117" y="134"/>
                </a:lnTo>
                <a:lnTo>
                  <a:pt x="120" y="129"/>
                </a:lnTo>
                <a:lnTo>
                  <a:pt x="120" y="129"/>
                </a:lnTo>
                <a:lnTo>
                  <a:pt x="125" y="123"/>
                </a:lnTo>
                <a:lnTo>
                  <a:pt x="128" y="116"/>
                </a:lnTo>
                <a:lnTo>
                  <a:pt x="131" y="109"/>
                </a:lnTo>
                <a:lnTo>
                  <a:pt x="133" y="101"/>
                </a:lnTo>
                <a:lnTo>
                  <a:pt x="136" y="81"/>
                </a:lnTo>
                <a:lnTo>
                  <a:pt x="138" y="58"/>
                </a:lnTo>
                <a:lnTo>
                  <a:pt x="195" y="58"/>
                </a:lnTo>
                <a:lnTo>
                  <a:pt x="20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71724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574527" y="1790306"/>
            <a:ext cx="9552333" cy="2756296"/>
          </a:xfrm>
        </p:spPr>
        <p:txBody>
          <a:bodyPr lIns="91440" tIns="45720" rIns="91440" bIns="45720" anchor="b" anchorCtr="0"/>
          <a:lstStyle>
            <a:lvl1pPr>
              <a:defRPr sz="4400" smtClean="0">
                <a:solidFill>
                  <a:schemeClr val="accent1"/>
                </a:solidFill>
              </a:defRPr>
            </a:lvl1pPr>
          </a:lstStyle>
          <a:p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title</a:t>
            </a:r>
            <a:r>
              <a:rPr lang="pt-PT" noProof="0" dirty="0"/>
              <a:t> </a:t>
            </a:r>
            <a:r>
              <a:rPr lang="pt-PT" noProof="0" dirty="0" err="1"/>
              <a:t>style</a:t>
            </a:r>
            <a:endParaRPr lang="pt-PT" noProof="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CF27D6-8CD4-3158-08FF-54F31E414F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984" y="314040"/>
            <a:ext cx="3193956" cy="1098838"/>
          </a:xfrm>
          <a:prstGeom prst="rect">
            <a:avLst/>
          </a:prstGeom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id="{EF9ED495-32B7-9189-53F0-0309CF16F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985" y="4846351"/>
            <a:ext cx="8691780" cy="922909"/>
          </a:xfrm>
        </p:spPr>
        <p:txBody>
          <a:bodyPr wrap="square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A3843-95EB-99AC-C8C8-0C0C832C5D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18948" y="5815158"/>
            <a:ext cx="1008112" cy="77615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AA97FC4-F985-4AAA-3B93-DA61BC9186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887" y="6029101"/>
            <a:ext cx="1645093" cy="31335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Dark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0"/>
          <p:cNvSpPr>
            <a:spLocks noChangeAspect="1" noChangeArrowheads="1" noTextEdit="1"/>
          </p:cNvSpPr>
          <p:nvPr userDrawn="1"/>
        </p:nvSpPr>
        <p:spPr bwMode="auto">
          <a:xfrm>
            <a:off x="622141" y="476252"/>
            <a:ext cx="51506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5" name="Freeform 32"/>
          <p:cNvSpPr>
            <a:spLocks/>
          </p:cNvSpPr>
          <p:nvPr userDrawn="1"/>
        </p:nvSpPr>
        <p:spPr bwMode="auto">
          <a:xfrm>
            <a:off x="622141" y="476252"/>
            <a:ext cx="5150625" cy="4537075"/>
          </a:xfrm>
          <a:custGeom>
            <a:avLst/>
            <a:gdLst/>
            <a:ahLst/>
            <a:cxnLst>
              <a:cxn ang="0">
                <a:pos x="0" y="2347"/>
              </a:cxn>
              <a:cxn ang="0">
                <a:pos x="368" y="2407"/>
              </a:cxn>
              <a:cxn ang="0">
                <a:pos x="521" y="2431"/>
              </a:cxn>
              <a:cxn ang="0">
                <a:pos x="501" y="2425"/>
              </a:cxn>
              <a:cxn ang="0">
                <a:pos x="467" y="2378"/>
              </a:cxn>
              <a:cxn ang="0">
                <a:pos x="455" y="2310"/>
              </a:cxn>
              <a:cxn ang="0">
                <a:pos x="457" y="2292"/>
              </a:cxn>
              <a:cxn ang="0">
                <a:pos x="581" y="2324"/>
              </a:cxn>
              <a:cxn ang="0">
                <a:pos x="591" y="2359"/>
              </a:cxn>
              <a:cxn ang="0">
                <a:pos x="604" y="2370"/>
              </a:cxn>
              <a:cxn ang="0">
                <a:pos x="646" y="2381"/>
              </a:cxn>
              <a:cxn ang="0">
                <a:pos x="682" y="2374"/>
              </a:cxn>
              <a:cxn ang="0">
                <a:pos x="704" y="2354"/>
              </a:cxn>
              <a:cxn ang="0">
                <a:pos x="707" y="2328"/>
              </a:cxn>
              <a:cxn ang="0">
                <a:pos x="682" y="2298"/>
              </a:cxn>
              <a:cxn ang="0">
                <a:pos x="642" y="2272"/>
              </a:cxn>
              <a:cxn ang="0">
                <a:pos x="610" y="2255"/>
              </a:cxn>
              <a:cxn ang="0">
                <a:pos x="518" y="2194"/>
              </a:cxn>
              <a:cxn ang="0">
                <a:pos x="481" y="2154"/>
              </a:cxn>
              <a:cxn ang="0">
                <a:pos x="461" y="2114"/>
              </a:cxn>
              <a:cxn ang="0">
                <a:pos x="460" y="2079"/>
              </a:cxn>
              <a:cxn ang="0">
                <a:pos x="478" y="2028"/>
              </a:cxn>
              <a:cxn ang="0">
                <a:pos x="508" y="1999"/>
              </a:cxn>
              <a:cxn ang="0">
                <a:pos x="568" y="1975"/>
              </a:cxn>
              <a:cxn ang="0">
                <a:pos x="650" y="1965"/>
              </a:cxn>
              <a:cxn ang="0">
                <a:pos x="711" y="1971"/>
              </a:cxn>
              <a:cxn ang="0">
                <a:pos x="773" y="1994"/>
              </a:cxn>
              <a:cxn ang="0">
                <a:pos x="804" y="2023"/>
              </a:cxn>
              <a:cxn ang="0">
                <a:pos x="827" y="2078"/>
              </a:cxn>
              <a:cxn ang="0">
                <a:pos x="709" y="2123"/>
              </a:cxn>
              <a:cxn ang="0">
                <a:pos x="705" y="2084"/>
              </a:cxn>
              <a:cxn ang="0">
                <a:pos x="692" y="2063"/>
              </a:cxn>
              <a:cxn ang="0">
                <a:pos x="672" y="2051"/>
              </a:cxn>
              <a:cxn ang="0">
                <a:pos x="629" y="2048"/>
              </a:cxn>
              <a:cxn ang="0">
                <a:pos x="600" y="2059"/>
              </a:cxn>
              <a:cxn ang="0">
                <a:pos x="585" y="2087"/>
              </a:cxn>
              <a:cxn ang="0">
                <a:pos x="592" y="2111"/>
              </a:cxn>
              <a:cxn ang="0">
                <a:pos x="620" y="2136"/>
              </a:cxn>
              <a:cxn ang="0">
                <a:pos x="690" y="2175"/>
              </a:cxn>
              <a:cxn ang="0">
                <a:pos x="768" y="2223"/>
              </a:cxn>
              <a:cxn ang="0">
                <a:pos x="810" y="2262"/>
              </a:cxn>
              <a:cxn ang="0">
                <a:pos x="834" y="2301"/>
              </a:cxn>
              <a:cxn ang="0">
                <a:pos x="838" y="2331"/>
              </a:cxn>
              <a:cxn ang="0">
                <a:pos x="826" y="2386"/>
              </a:cxn>
              <a:cxn ang="0">
                <a:pos x="788" y="2428"/>
              </a:cxn>
              <a:cxn ang="0">
                <a:pos x="751" y="2444"/>
              </a:cxn>
              <a:cxn ang="0">
                <a:pos x="668" y="2456"/>
              </a:cxn>
              <a:cxn ang="0">
                <a:pos x="1890" y="2453"/>
              </a:cxn>
              <a:cxn ang="0">
                <a:pos x="1808" y="2461"/>
              </a:cxn>
              <a:cxn ang="0">
                <a:pos x="1716" y="2451"/>
              </a:cxn>
              <a:cxn ang="0">
                <a:pos x="1668" y="2428"/>
              </a:cxn>
              <a:cxn ang="0">
                <a:pos x="1641" y="2402"/>
              </a:cxn>
              <a:cxn ang="0">
                <a:pos x="1614" y="2347"/>
              </a:cxn>
              <a:cxn ang="0">
                <a:pos x="1603" y="2248"/>
              </a:cxn>
              <a:cxn ang="0">
                <a:pos x="1606" y="2125"/>
              </a:cxn>
              <a:cxn ang="0">
                <a:pos x="1618" y="2057"/>
              </a:cxn>
              <a:cxn ang="0">
                <a:pos x="1647" y="2015"/>
              </a:cxn>
              <a:cxn ang="0">
                <a:pos x="1714" y="1978"/>
              </a:cxn>
              <a:cxn ang="0">
                <a:pos x="1785" y="1967"/>
              </a:cxn>
              <a:cxn ang="0">
                <a:pos x="1863" y="1969"/>
              </a:cxn>
              <a:cxn ang="0">
                <a:pos x="1925" y="1986"/>
              </a:cxn>
              <a:cxn ang="0">
                <a:pos x="1973" y="2019"/>
              </a:cxn>
            </a:cxnLst>
            <a:rect l="0" t="0" r="r" b="b"/>
            <a:pathLst>
              <a:path w="2259" h="2652">
                <a:moveTo>
                  <a:pt x="1980" y="2032"/>
                </a:moveTo>
                <a:lnTo>
                  <a:pt x="2259" y="304"/>
                </a:lnTo>
                <a:lnTo>
                  <a:pt x="381" y="0"/>
                </a:lnTo>
                <a:lnTo>
                  <a:pt x="0" y="2347"/>
                </a:lnTo>
                <a:lnTo>
                  <a:pt x="232" y="2385"/>
                </a:lnTo>
                <a:lnTo>
                  <a:pt x="232" y="1978"/>
                </a:lnTo>
                <a:lnTo>
                  <a:pt x="368" y="1978"/>
                </a:lnTo>
                <a:lnTo>
                  <a:pt x="368" y="2407"/>
                </a:lnTo>
                <a:lnTo>
                  <a:pt x="544" y="2436"/>
                </a:lnTo>
                <a:lnTo>
                  <a:pt x="544" y="2436"/>
                </a:lnTo>
                <a:lnTo>
                  <a:pt x="534" y="2433"/>
                </a:lnTo>
                <a:lnTo>
                  <a:pt x="521" y="2431"/>
                </a:lnTo>
                <a:lnTo>
                  <a:pt x="511" y="2429"/>
                </a:lnTo>
                <a:lnTo>
                  <a:pt x="505" y="2428"/>
                </a:lnTo>
                <a:lnTo>
                  <a:pt x="501" y="2425"/>
                </a:lnTo>
                <a:lnTo>
                  <a:pt x="501" y="2425"/>
                </a:lnTo>
                <a:lnTo>
                  <a:pt x="490" y="2415"/>
                </a:lnTo>
                <a:lnTo>
                  <a:pt x="481" y="2404"/>
                </a:lnTo>
                <a:lnTo>
                  <a:pt x="473" y="2392"/>
                </a:lnTo>
                <a:lnTo>
                  <a:pt x="467" y="2378"/>
                </a:lnTo>
                <a:lnTo>
                  <a:pt x="461" y="2363"/>
                </a:lnTo>
                <a:lnTo>
                  <a:pt x="458" y="2347"/>
                </a:lnTo>
                <a:lnTo>
                  <a:pt x="455" y="2330"/>
                </a:lnTo>
                <a:lnTo>
                  <a:pt x="455" y="2310"/>
                </a:lnTo>
                <a:lnTo>
                  <a:pt x="455" y="2310"/>
                </a:lnTo>
                <a:lnTo>
                  <a:pt x="455" y="2302"/>
                </a:lnTo>
                <a:lnTo>
                  <a:pt x="455" y="2302"/>
                </a:lnTo>
                <a:lnTo>
                  <a:pt x="457" y="2292"/>
                </a:lnTo>
                <a:lnTo>
                  <a:pt x="580" y="2292"/>
                </a:lnTo>
                <a:lnTo>
                  <a:pt x="580" y="2306"/>
                </a:lnTo>
                <a:lnTo>
                  <a:pt x="580" y="2306"/>
                </a:lnTo>
                <a:lnTo>
                  <a:pt x="581" y="2324"/>
                </a:lnTo>
                <a:lnTo>
                  <a:pt x="583" y="2340"/>
                </a:lnTo>
                <a:lnTo>
                  <a:pt x="585" y="2347"/>
                </a:lnTo>
                <a:lnTo>
                  <a:pt x="588" y="2353"/>
                </a:lnTo>
                <a:lnTo>
                  <a:pt x="591" y="2359"/>
                </a:lnTo>
                <a:lnTo>
                  <a:pt x="595" y="2363"/>
                </a:lnTo>
                <a:lnTo>
                  <a:pt x="595" y="2363"/>
                </a:lnTo>
                <a:lnTo>
                  <a:pt x="599" y="2367"/>
                </a:lnTo>
                <a:lnTo>
                  <a:pt x="604" y="2370"/>
                </a:lnTo>
                <a:lnTo>
                  <a:pt x="610" y="2374"/>
                </a:lnTo>
                <a:lnTo>
                  <a:pt x="615" y="2376"/>
                </a:lnTo>
                <a:lnTo>
                  <a:pt x="630" y="2379"/>
                </a:lnTo>
                <a:lnTo>
                  <a:pt x="646" y="2381"/>
                </a:lnTo>
                <a:lnTo>
                  <a:pt x="646" y="2381"/>
                </a:lnTo>
                <a:lnTo>
                  <a:pt x="660" y="2379"/>
                </a:lnTo>
                <a:lnTo>
                  <a:pt x="672" y="2377"/>
                </a:lnTo>
                <a:lnTo>
                  <a:pt x="682" y="2374"/>
                </a:lnTo>
                <a:lnTo>
                  <a:pt x="691" y="2368"/>
                </a:lnTo>
                <a:lnTo>
                  <a:pt x="691" y="2368"/>
                </a:lnTo>
                <a:lnTo>
                  <a:pt x="698" y="2361"/>
                </a:lnTo>
                <a:lnTo>
                  <a:pt x="704" y="2354"/>
                </a:lnTo>
                <a:lnTo>
                  <a:pt x="707" y="2345"/>
                </a:lnTo>
                <a:lnTo>
                  <a:pt x="707" y="2335"/>
                </a:lnTo>
                <a:lnTo>
                  <a:pt x="707" y="2335"/>
                </a:lnTo>
                <a:lnTo>
                  <a:pt x="707" y="2328"/>
                </a:lnTo>
                <a:lnTo>
                  <a:pt x="704" y="2321"/>
                </a:lnTo>
                <a:lnTo>
                  <a:pt x="698" y="2314"/>
                </a:lnTo>
                <a:lnTo>
                  <a:pt x="691" y="2306"/>
                </a:lnTo>
                <a:lnTo>
                  <a:pt x="682" y="2298"/>
                </a:lnTo>
                <a:lnTo>
                  <a:pt x="671" y="2290"/>
                </a:lnTo>
                <a:lnTo>
                  <a:pt x="658" y="2282"/>
                </a:lnTo>
                <a:lnTo>
                  <a:pt x="642" y="2272"/>
                </a:lnTo>
                <a:lnTo>
                  <a:pt x="642" y="2272"/>
                </a:lnTo>
                <a:lnTo>
                  <a:pt x="617" y="2259"/>
                </a:lnTo>
                <a:lnTo>
                  <a:pt x="617" y="2259"/>
                </a:lnTo>
                <a:lnTo>
                  <a:pt x="610" y="2255"/>
                </a:lnTo>
                <a:lnTo>
                  <a:pt x="610" y="2255"/>
                </a:lnTo>
                <a:lnTo>
                  <a:pt x="574" y="2235"/>
                </a:lnTo>
                <a:lnTo>
                  <a:pt x="544" y="2215"/>
                </a:lnTo>
                <a:lnTo>
                  <a:pt x="530" y="2205"/>
                </a:lnTo>
                <a:lnTo>
                  <a:pt x="518" y="2194"/>
                </a:lnTo>
                <a:lnTo>
                  <a:pt x="507" y="2184"/>
                </a:lnTo>
                <a:lnTo>
                  <a:pt x="497" y="2175"/>
                </a:lnTo>
                <a:lnTo>
                  <a:pt x="488" y="2164"/>
                </a:lnTo>
                <a:lnTo>
                  <a:pt x="481" y="2154"/>
                </a:lnTo>
                <a:lnTo>
                  <a:pt x="474" y="2144"/>
                </a:lnTo>
                <a:lnTo>
                  <a:pt x="468" y="2134"/>
                </a:lnTo>
                <a:lnTo>
                  <a:pt x="465" y="2124"/>
                </a:lnTo>
                <a:lnTo>
                  <a:pt x="461" y="2114"/>
                </a:lnTo>
                <a:lnTo>
                  <a:pt x="460" y="2105"/>
                </a:lnTo>
                <a:lnTo>
                  <a:pt x="459" y="2094"/>
                </a:lnTo>
                <a:lnTo>
                  <a:pt x="459" y="2094"/>
                </a:lnTo>
                <a:lnTo>
                  <a:pt x="460" y="2079"/>
                </a:lnTo>
                <a:lnTo>
                  <a:pt x="462" y="2065"/>
                </a:lnTo>
                <a:lnTo>
                  <a:pt x="466" y="2052"/>
                </a:lnTo>
                <a:lnTo>
                  <a:pt x="472" y="2039"/>
                </a:lnTo>
                <a:lnTo>
                  <a:pt x="478" y="2028"/>
                </a:lnTo>
                <a:lnTo>
                  <a:pt x="487" y="2017"/>
                </a:lnTo>
                <a:lnTo>
                  <a:pt x="497" y="2008"/>
                </a:lnTo>
                <a:lnTo>
                  <a:pt x="508" y="1999"/>
                </a:lnTo>
                <a:lnTo>
                  <a:pt x="508" y="1999"/>
                </a:lnTo>
                <a:lnTo>
                  <a:pt x="521" y="1991"/>
                </a:lnTo>
                <a:lnTo>
                  <a:pt x="535" y="1984"/>
                </a:lnTo>
                <a:lnTo>
                  <a:pt x="551" y="1979"/>
                </a:lnTo>
                <a:lnTo>
                  <a:pt x="568" y="1975"/>
                </a:lnTo>
                <a:lnTo>
                  <a:pt x="587" y="1970"/>
                </a:lnTo>
                <a:lnTo>
                  <a:pt x="606" y="1968"/>
                </a:lnTo>
                <a:lnTo>
                  <a:pt x="627" y="1967"/>
                </a:lnTo>
                <a:lnTo>
                  <a:pt x="650" y="1965"/>
                </a:lnTo>
                <a:lnTo>
                  <a:pt x="650" y="1965"/>
                </a:lnTo>
                <a:lnTo>
                  <a:pt x="672" y="1967"/>
                </a:lnTo>
                <a:lnTo>
                  <a:pt x="692" y="1968"/>
                </a:lnTo>
                <a:lnTo>
                  <a:pt x="711" y="1971"/>
                </a:lnTo>
                <a:lnTo>
                  <a:pt x="728" y="1975"/>
                </a:lnTo>
                <a:lnTo>
                  <a:pt x="744" y="1980"/>
                </a:lnTo>
                <a:lnTo>
                  <a:pt x="759" y="1986"/>
                </a:lnTo>
                <a:lnTo>
                  <a:pt x="773" y="1994"/>
                </a:lnTo>
                <a:lnTo>
                  <a:pt x="784" y="2002"/>
                </a:lnTo>
                <a:lnTo>
                  <a:pt x="784" y="2002"/>
                </a:lnTo>
                <a:lnTo>
                  <a:pt x="795" y="2013"/>
                </a:lnTo>
                <a:lnTo>
                  <a:pt x="804" y="2023"/>
                </a:lnTo>
                <a:lnTo>
                  <a:pt x="812" y="2034"/>
                </a:lnTo>
                <a:lnTo>
                  <a:pt x="819" y="2048"/>
                </a:lnTo>
                <a:lnTo>
                  <a:pt x="824" y="2063"/>
                </a:lnTo>
                <a:lnTo>
                  <a:pt x="827" y="2078"/>
                </a:lnTo>
                <a:lnTo>
                  <a:pt x="829" y="2095"/>
                </a:lnTo>
                <a:lnTo>
                  <a:pt x="829" y="2113"/>
                </a:lnTo>
                <a:lnTo>
                  <a:pt x="829" y="2123"/>
                </a:lnTo>
                <a:lnTo>
                  <a:pt x="709" y="2123"/>
                </a:lnTo>
                <a:lnTo>
                  <a:pt x="709" y="2113"/>
                </a:lnTo>
                <a:lnTo>
                  <a:pt x="709" y="2113"/>
                </a:lnTo>
                <a:lnTo>
                  <a:pt x="707" y="2097"/>
                </a:lnTo>
                <a:lnTo>
                  <a:pt x="705" y="2084"/>
                </a:lnTo>
                <a:lnTo>
                  <a:pt x="703" y="2077"/>
                </a:lnTo>
                <a:lnTo>
                  <a:pt x="699" y="2072"/>
                </a:lnTo>
                <a:lnTo>
                  <a:pt x="696" y="2068"/>
                </a:lnTo>
                <a:lnTo>
                  <a:pt x="692" y="2063"/>
                </a:lnTo>
                <a:lnTo>
                  <a:pt x="692" y="2063"/>
                </a:lnTo>
                <a:lnTo>
                  <a:pt x="688" y="2060"/>
                </a:lnTo>
                <a:lnTo>
                  <a:pt x="683" y="2056"/>
                </a:lnTo>
                <a:lnTo>
                  <a:pt x="672" y="2051"/>
                </a:lnTo>
                <a:lnTo>
                  <a:pt x="658" y="2048"/>
                </a:lnTo>
                <a:lnTo>
                  <a:pt x="641" y="2047"/>
                </a:lnTo>
                <a:lnTo>
                  <a:pt x="641" y="2047"/>
                </a:lnTo>
                <a:lnTo>
                  <a:pt x="629" y="2048"/>
                </a:lnTo>
                <a:lnTo>
                  <a:pt x="618" y="2049"/>
                </a:lnTo>
                <a:lnTo>
                  <a:pt x="608" y="2053"/>
                </a:lnTo>
                <a:lnTo>
                  <a:pt x="600" y="2059"/>
                </a:lnTo>
                <a:lnTo>
                  <a:pt x="600" y="2059"/>
                </a:lnTo>
                <a:lnTo>
                  <a:pt x="594" y="2064"/>
                </a:lnTo>
                <a:lnTo>
                  <a:pt x="589" y="2071"/>
                </a:lnTo>
                <a:lnTo>
                  <a:pt x="587" y="2079"/>
                </a:lnTo>
                <a:lnTo>
                  <a:pt x="585" y="2087"/>
                </a:lnTo>
                <a:lnTo>
                  <a:pt x="585" y="2087"/>
                </a:lnTo>
                <a:lnTo>
                  <a:pt x="585" y="2097"/>
                </a:lnTo>
                <a:lnTo>
                  <a:pt x="589" y="2105"/>
                </a:lnTo>
                <a:lnTo>
                  <a:pt x="592" y="2111"/>
                </a:lnTo>
                <a:lnTo>
                  <a:pt x="598" y="2118"/>
                </a:lnTo>
                <a:lnTo>
                  <a:pt x="598" y="2118"/>
                </a:lnTo>
                <a:lnTo>
                  <a:pt x="607" y="2126"/>
                </a:lnTo>
                <a:lnTo>
                  <a:pt x="620" y="2136"/>
                </a:lnTo>
                <a:lnTo>
                  <a:pt x="637" y="2146"/>
                </a:lnTo>
                <a:lnTo>
                  <a:pt x="659" y="2157"/>
                </a:lnTo>
                <a:lnTo>
                  <a:pt x="659" y="2157"/>
                </a:lnTo>
                <a:lnTo>
                  <a:pt x="690" y="2175"/>
                </a:lnTo>
                <a:lnTo>
                  <a:pt x="690" y="2175"/>
                </a:lnTo>
                <a:lnTo>
                  <a:pt x="725" y="2194"/>
                </a:lnTo>
                <a:lnTo>
                  <a:pt x="756" y="2214"/>
                </a:lnTo>
                <a:lnTo>
                  <a:pt x="768" y="2223"/>
                </a:lnTo>
                <a:lnTo>
                  <a:pt x="781" y="2233"/>
                </a:lnTo>
                <a:lnTo>
                  <a:pt x="791" y="2243"/>
                </a:lnTo>
                <a:lnTo>
                  <a:pt x="802" y="2253"/>
                </a:lnTo>
                <a:lnTo>
                  <a:pt x="810" y="2262"/>
                </a:lnTo>
                <a:lnTo>
                  <a:pt x="818" y="2272"/>
                </a:lnTo>
                <a:lnTo>
                  <a:pt x="825" y="2282"/>
                </a:lnTo>
                <a:lnTo>
                  <a:pt x="829" y="2292"/>
                </a:lnTo>
                <a:lnTo>
                  <a:pt x="834" y="2301"/>
                </a:lnTo>
                <a:lnTo>
                  <a:pt x="836" y="2312"/>
                </a:lnTo>
                <a:lnTo>
                  <a:pt x="838" y="2321"/>
                </a:lnTo>
                <a:lnTo>
                  <a:pt x="838" y="2331"/>
                </a:lnTo>
                <a:lnTo>
                  <a:pt x="838" y="2331"/>
                </a:lnTo>
                <a:lnTo>
                  <a:pt x="838" y="2346"/>
                </a:lnTo>
                <a:lnTo>
                  <a:pt x="835" y="2360"/>
                </a:lnTo>
                <a:lnTo>
                  <a:pt x="832" y="2374"/>
                </a:lnTo>
                <a:lnTo>
                  <a:pt x="826" y="2386"/>
                </a:lnTo>
                <a:lnTo>
                  <a:pt x="819" y="2398"/>
                </a:lnTo>
                <a:lnTo>
                  <a:pt x="811" y="2408"/>
                </a:lnTo>
                <a:lnTo>
                  <a:pt x="801" y="2419"/>
                </a:lnTo>
                <a:lnTo>
                  <a:pt x="788" y="2428"/>
                </a:lnTo>
                <a:lnTo>
                  <a:pt x="788" y="2428"/>
                </a:lnTo>
                <a:lnTo>
                  <a:pt x="778" y="2433"/>
                </a:lnTo>
                <a:lnTo>
                  <a:pt x="765" y="2439"/>
                </a:lnTo>
                <a:lnTo>
                  <a:pt x="751" y="2444"/>
                </a:lnTo>
                <a:lnTo>
                  <a:pt x="736" y="2447"/>
                </a:lnTo>
                <a:lnTo>
                  <a:pt x="720" y="2451"/>
                </a:lnTo>
                <a:lnTo>
                  <a:pt x="704" y="2453"/>
                </a:lnTo>
                <a:lnTo>
                  <a:pt x="668" y="2456"/>
                </a:lnTo>
                <a:lnTo>
                  <a:pt x="1879" y="2652"/>
                </a:lnTo>
                <a:lnTo>
                  <a:pt x="1912" y="2446"/>
                </a:lnTo>
                <a:lnTo>
                  <a:pt x="1912" y="2446"/>
                </a:lnTo>
                <a:lnTo>
                  <a:pt x="1890" y="2453"/>
                </a:lnTo>
                <a:lnTo>
                  <a:pt x="1866" y="2458"/>
                </a:lnTo>
                <a:lnTo>
                  <a:pt x="1838" y="2460"/>
                </a:lnTo>
                <a:lnTo>
                  <a:pt x="1808" y="2461"/>
                </a:lnTo>
                <a:lnTo>
                  <a:pt x="1808" y="2461"/>
                </a:lnTo>
                <a:lnTo>
                  <a:pt x="1782" y="2461"/>
                </a:lnTo>
                <a:lnTo>
                  <a:pt x="1758" y="2459"/>
                </a:lnTo>
                <a:lnTo>
                  <a:pt x="1736" y="2455"/>
                </a:lnTo>
                <a:lnTo>
                  <a:pt x="1716" y="2451"/>
                </a:lnTo>
                <a:lnTo>
                  <a:pt x="1716" y="2451"/>
                </a:lnTo>
                <a:lnTo>
                  <a:pt x="1698" y="2444"/>
                </a:lnTo>
                <a:lnTo>
                  <a:pt x="1682" y="2437"/>
                </a:lnTo>
                <a:lnTo>
                  <a:pt x="1668" y="2428"/>
                </a:lnTo>
                <a:lnTo>
                  <a:pt x="1655" y="2416"/>
                </a:lnTo>
                <a:lnTo>
                  <a:pt x="1655" y="2416"/>
                </a:lnTo>
                <a:lnTo>
                  <a:pt x="1648" y="2409"/>
                </a:lnTo>
                <a:lnTo>
                  <a:pt x="1641" y="2402"/>
                </a:lnTo>
                <a:lnTo>
                  <a:pt x="1630" y="2385"/>
                </a:lnTo>
                <a:lnTo>
                  <a:pt x="1622" y="2368"/>
                </a:lnTo>
                <a:lnTo>
                  <a:pt x="1614" y="2347"/>
                </a:lnTo>
                <a:lnTo>
                  <a:pt x="1614" y="2347"/>
                </a:lnTo>
                <a:lnTo>
                  <a:pt x="1611" y="2336"/>
                </a:lnTo>
                <a:lnTo>
                  <a:pt x="1609" y="2323"/>
                </a:lnTo>
                <a:lnTo>
                  <a:pt x="1606" y="2290"/>
                </a:lnTo>
                <a:lnTo>
                  <a:pt x="1603" y="2248"/>
                </a:lnTo>
                <a:lnTo>
                  <a:pt x="1602" y="2199"/>
                </a:lnTo>
                <a:lnTo>
                  <a:pt x="1602" y="2199"/>
                </a:lnTo>
                <a:lnTo>
                  <a:pt x="1603" y="2159"/>
                </a:lnTo>
                <a:lnTo>
                  <a:pt x="1606" y="2125"/>
                </a:lnTo>
                <a:lnTo>
                  <a:pt x="1608" y="2098"/>
                </a:lnTo>
                <a:lnTo>
                  <a:pt x="1613" y="2076"/>
                </a:lnTo>
                <a:lnTo>
                  <a:pt x="1613" y="2076"/>
                </a:lnTo>
                <a:lnTo>
                  <a:pt x="1618" y="2057"/>
                </a:lnTo>
                <a:lnTo>
                  <a:pt x="1626" y="2042"/>
                </a:lnTo>
                <a:lnTo>
                  <a:pt x="1637" y="2028"/>
                </a:lnTo>
                <a:lnTo>
                  <a:pt x="1647" y="2015"/>
                </a:lnTo>
                <a:lnTo>
                  <a:pt x="1647" y="2015"/>
                </a:lnTo>
                <a:lnTo>
                  <a:pt x="1661" y="2003"/>
                </a:lnTo>
                <a:lnTo>
                  <a:pt x="1677" y="1994"/>
                </a:lnTo>
                <a:lnTo>
                  <a:pt x="1694" y="1985"/>
                </a:lnTo>
                <a:lnTo>
                  <a:pt x="1714" y="1978"/>
                </a:lnTo>
                <a:lnTo>
                  <a:pt x="1714" y="1978"/>
                </a:lnTo>
                <a:lnTo>
                  <a:pt x="1736" y="1972"/>
                </a:lnTo>
                <a:lnTo>
                  <a:pt x="1760" y="1969"/>
                </a:lnTo>
                <a:lnTo>
                  <a:pt x="1785" y="1967"/>
                </a:lnTo>
                <a:lnTo>
                  <a:pt x="1813" y="1965"/>
                </a:lnTo>
                <a:lnTo>
                  <a:pt x="1813" y="1965"/>
                </a:lnTo>
                <a:lnTo>
                  <a:pt x="1838" y="1967"/>
                </a:lnTo>
                <a:lnTo>
                  <a:pt x="1863" y="1969"/>
                </a:lnTo>
                <a:lnTo>
                  <a:pt x="1885" y="1973"/>
                </a:lnTo>
                <a:lnTo>
                  <a:pt x="1906" y="1979"/>
                </a:lnTo>
                <a:lnTo>
                  <a:pt x="1906" y="1979"/>
                </a:lnTo>
                <a:lnTo>
                  <a:pt x="1925" y="1986"/>
                </a:lnTo>
                <a:lnTo>
                  <a:pt x="1943" y="1995"/>
                </a:lnTo>
                <a:lnTo>
                  <a:pt x="1959" y="2007"/>
                </a:lnTo>
                <a:lnTo>
                  <a:pt x="1973" y="2019"/>
                </a:lnTo>
                <a:lnTo>
                  <a:pt x="1973" y="2019"/>
                </a:lnTo>
                <a:lnTo>
                  <a:pt x="1974" y="2022"/>
                </a:lnTo>
                <a:lnTo>
                  <a:pt x="1976" y="2025"/>
                </a:lnTo>
                <a:lnTo>
                  <a:pt x="1980" y="203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6" name="Rectangle 33"/>
          <p:cNvSpPr>
            <a:spLocks noChangeArrowheads="1"/>
          </p:cNvSpPr>
          <p:nvPr userDrawn="1"/>
        </p:nvSpPr>
        <p:spPr bwMode="auto">
          <a:xfrm>
            <a:off x="1149054" y="3597277"/>
            <a:ext cx="315301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2729789" y="3597277"/>
            <a:ext cx="306837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8" name="Rectangle 35"/>
          <p:cNvSpPr>
            <a:spLocks noChangeArrowheads="1"/>
          </p:cNvSpPr>
          <p:nvPr userDrawn="1"/>
        </p:nvSpPr>
        <p:spPr bwMode="auto">
          <a:xfrm>
            <a:off x="2729789" y="3859215"/>
            <a:ext cx="30683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9" name="Freeform 36"/>
          <p:cNvSpPr>
            <a:spLocks/>
          </p:cNvSpPr>
          <p:nvPr userDrawn="1"/>
        </p:nvSpPr>
        <p:spPr bwMode="auto">
          <a:xfrm>
            <a:off x="3241892" y="3838576"/>
            <a:ext cx="869724" cy="846139"/>
          </a:xfrm>
          <a:custGeom>
            <a:avLst/>
            <a:gdLst/>
            <a:ahLst/>
            <a:cxnLst>
              <a:cxn ang="0">
                <a:pos x="131" y="132"/>
              </a:cxn>
              <a:cxn ang="0">
                <a:pos x="144" y="153"/>
              </a:cxn>
              <a:cxn ang="0">
                <a:pos x="166" y="171"/>
              </a:cxn>
              <a:cxn ang="0">
                <a:pos x="203" y="192"/>
              </a:cxn>
              <a:cxn ang="0">
                <a:pos x="270" y="229"/>
              </a:cxn>
              <a:cxn ang="0">
                <a:pos x="325" y="268"/>
              </a:cxn>
              <a:cxn ang="0">
                <a:pos x="355" y="297"/>
              </a:cxn>
              <a:cxn ang="0">
                <a:pos x="374" y="327"/>
              </a:cxn>
              <a:cxn ang="0">
                <a:pos x="383" y="356"/>
              </a:cxn>
              <a:cxn ang="0">
                <a:pos x="383" y="381"/>
              </a:cxn>
              <a:cxn ang="0">
                <a:pos x="371" y="421"/>
              </a:cxn>
              <a:cxn ang="0">
                <a:pos x="345" y="454"/>
              </a:cxn>
              <a:cxn ang="0">
                <a:pos x="320" y="471"/>
              </a:cxn>
              <a:cxn ang="0">
                <a:pos x="273" y="488"/>
              </a:cxn>
              <a:cxn ang="0">
                <a:pos x="213" y="496"/>
              </a:cxn>
              <a:cxn ang="0">
                <a:pos x="167" y="496"/>
              </a:cxn>
              <a:cxn ang="0">
                <a:pos x="105" y="487"/>
              </a:cxn>
              <a:cxn ang="0">
                <a:pos x="59" y="468"/>
              </a:cxn>
              <a:cxn ang="0">
                <a:pos x="36" y="450"/>
              </a:cxn>
              <a:cxn ang="0">
                <a:pos x="11" y="413"/>
              </a:cxn>
              <a:cxn ang="0">
                <a:pos x="1" y="365"/>
              </a:cxn>
              <a:cxn ang="0">
                <a:pos x="0" y="337"/>
              </a:cxn>
              <a:cxn ang="0">
                <a:pos x="124" y="327"/>
              </a:cxn>
              <a:cxn ang="0">
                <a:pos x="125" y="359"/>
              </a:cxn>
              <a:cxn ang="0">
                <a:pos x="133" y="388"/>
              </a:cxn>
              <a:cxn ang="0">
                <a:pos x="140" y="398"/>
              </a:cxn>
              <a:cxn ang="0">
                <a:pos x="154" y="409"/>
              </a:cxn>
              <a:cxn ang="0">
                <a:pos x="192" y="416"/>
              </a:cxn>
              <a:cxn ang="0">
                <a:pos x="217" y="412"/>
              </a:cxn>
              <a:cxn ang="0">
                <a:pos x="237" y="403"/>
              </a:cxn>
              <a:cxn ang="0">
                <a:pos x="252" y="380"/>
              </a:cxn>
              <a:cxn ang="0">
                <a:pos x="252" y="363"/>
              </a:cxn>
              <a:cxn ang="0">
                <a:pos x="236" y="341"/>
              </a:cxn>
              <a:cxn ang="0">
                <a:pos x="202" y="317"/>
              </a:cxn>
              <a:cxn ang="0">
                <a:pos x="161" y="294"/>
              </a:cxn>
              <a:cxn ang="0">
                <a:pos x="154" y="290"/>
              </a:cxn>
              <a:cxn ang="0">
                <a:pos x="75" y="240"/>
              </a:cxn>
              <a:cxn ang="0">
                <a:pos x="41" y="210"/>
              </a:cxn>
              <a:cxn ang="0">
                <a:pos x="18" y="179"/>
              </a:cxn>
              <a:cxn ang="0">
                <a:pos x="7" y="149"/>
              </a:cxn>
              <a:cxn ang="0">
                <a:pos x="5" y="129"/>
              </a:cxn>
              <a:cxn ang="0">
                <a:pos x="10" y="87"/>
              </a:cxn>
              <a:cxn ang="0">
                <a:pos x="31" y="52"/>
              </a:cxn>
              <a:cxn ang="0">
                <a:pos x="53" y="34"/>
              </a:cxn>
              <a:cxn ang="0">
                <a:pos x="95" y="14"/>
              </a:cxn>
              <a:cxn ang="0">
                <a:pos x="151" y="3"/>
              </a:cxn>
              <a:cxn ang="0">
                <a:pos x="194" y="0"/>
              </a:cxn>
              <a:cxn ang="0">
                <a:pos x="255" y="6"/>
              </a:cxn>
              <a:cxn ang="0">
                <a:pos x="305" y="21"/>
              </a:cxn>
              <a:cxn ang="0">
                <a:pos x="330" y="37"/>
              </a:cxn>
              <a:cxn ang="0">
                <a:pos x="356" y="69"/>
              </a:cxn>
              <a:cxn ang="0">
                <a:pos x="371" y="113"/>
              </a:cxn>
              <a:cxn ang="0">
                <a:pos x="375" y="158"/>
              </a:cxn>
              <a:cxn ang="0">
                <a:pos x="253" y="148"/>
              </a:cxn>
              <a:cxn ang="0">
                <a:pos x="247" y="112"/>
              </a:cxn>
              <a:cxn ang="0">
                <a:pos x="237" y="98"/>
              </a:cxn>
              <a:cxn ang="0">
                <a:pos x="228" y="91"/>
              </a:cxn>
              <a:cxn ang="0">
                <a:pos x="186" y="82"/>
              </a:cxn>
              <a:cxn ang="0">
                <a:pos x="163" y="84"/>
              </a:cxn>
              <a:cxn ang="0">
                <a:pos x="145" y="94"/>
              </a:cxn>
              <a:cxn ang="0">
                <a:pos x="131" y="114"/>
              </a:cxn>
            </a:cxnLst>
            <a:rect l="0" t="0" r="r" b="b"/>
            <a:pathLst>
              <a:path w="383" h="496">
                <a:moveTo>
                  <a:pt x="130" y="122"/>
                </a:moveTo>
                <a:lnTo>
                  <a:pt x="130" y="122"/>
                </a:lnTo>
                <a:lnTo>
                  <a:pt x="131" y="132"/>
                </a:lnTo>
                <a:lnTo>
                  <a:pt x="133" y="140"/>
                </a:lnTo>
                <a:lnTo>
                  <a:pt x="138" y="146"/>
                </a:lnTo>
                <a:lnTo>
                  <a:pt x="144" y="153"/>
                </a:lnTo>
                <a:lnTo>
                  <a:pt x="144" y="153"/>
                </a:lnTo>
                <a:lnTo>
                  <a:pt x="152" y="161"/>
                </a:lnTo>
                <a:lnTo>
                  <a:pt x="166" y="171"/>
                </a:lnTo>
                <a:lnTo>
                  <a:pt x="183" y="181"/>
                </a:lnTo>
                <a:lnTo>
                  <a:pt x="203" y="192"/>
                </a:lnTo>
                <a:lnTo>
                  <a:pt x="203" y="192"/>
                </a:lnTo>
                <a:lnTo>
                  <a:pt x="235" y="210"/>
                </a:lnTo>
                <a:lnTo>
                  <a:pt x="235" y="210"/>
                </a:lnTo>
                <a:lnTo>
                  <a:pt x="270" y="229"/>
                </a:lnTo>
                <a:lnTo>
                  <a:pt x="300" y="249"/>
                </a:lnTo>
                <a:lnTo>
                  <a:pt x="313" y="258"/>
                </a:lnTo>
                <a:lnTo>
                  <a:pt x="325" y="268"/>
                </a:lnTo>
                <a:lnTo>
                  <a:pt x="337" y="278"/>
                </a:lnTo>
                <a:lnTo>
                  <a:pt x="346" y="288"/>
                </a:lnTo>
                <a:lnTo>
                  <a:pt x="355" y="297"/>
                </a:lnTo>
                <a:lnTo>
                  <a:pt x="362" y="307"/>
                </a:lnTo>
                <a:lnTo>
                  <a:pt x="369" y="317"/>
                </a:lnTo>
                <a:lnTo>
                  <a:pt x="374" y="327"/>
                </a:lnTo>
                <a:lnTo>
                  <a:pt x="378" y="336"/>
                </a:lnTo>
                <a:lnTo>
                  <a:pt x="381" y="347"/>
                </a:lnTo>
                <a:lnTo>
                  <a:pt x="383" y="356"/>
                </a:lnTo>
                <a:lnTo>
                  <a:pt x="383" y="366"/>
                </a:lnTo>
                <a:lnTo>
                  <a:pt x="383" y="366"/>
                </a:lnTo>
                <a:lnTo>
                  <a:pt x="383" y="381"/>
                </a:lnTo>
                <a:lnTo>
                  <a:pt x="381" y="395"/>
                </a:lnTo>
                <a:lnTo>
                  <a:pt x="376" y="409"/>
                </a:lnTo>
                <a:lnTo>
                  <a:pt x="371" y="421"/>
                </a:lnTo>
                <a:lnTo>
                  <a:pt x="363" y="433"/>
                </a:lnTo>
                <a:lnTo>
                  <a:pt x="355" y="443"/>
                </a:lnTo>
                <a:lnTo>
                  <a:pt x="345" y="454"/>
                </a:lnTo>
                <a:lnTo>
                  <a:pt x="333" y="463"/>
                </a:lnTo>
                <a:lnTo>
                  <a:pt x="333" y="463"/>
                </a:lnTo>
                <a:lnTo>
                  <a:pt x="320" y="471"/>
                </a:lnTo>
                <a:lnTo>
                  <a:pt x="306" y="478"/>
                </a:lnTo>
                <a:lnTo>
                  <a:pt x="290" y="483"/>
                </a:lnTo>
                <a:lnTo>
                  <a:pt x="273" y="488"/>
                </a:lnTo>
                <a:lnTo>
                  <a:pt x="254" y="491"/>
                </a:lnTo>
                <a:lnTo>
                  <a:pt x="233" y="495"/>
                </a:lnTo>
                <a:lnTo>
                  <a:pt x="213" y="496"/>
                </a:lnTo>
                <a:lnTo>
                  <a:pt x="190" y="496"/>
                </a:lnTo>
                <a:lnTo>
                  <a:pt x="190" y="496"/>
                </a:lnTo>
                <a:lnTo>
                  <a:pt x="167" y="496"/>
                </a:lnTo>
                <a:lnTo>
                  <a:pt x="145" y="494"/>
                </a:lnTo>
                <a:lnTo>
                  <a:pt x="124" y="491"/>
                </a:lnTo>
                <a:lnTo>
                  <a:pt x="105" y="487"/>
                </a:lnTo>
                <a:lnTo>
                  <a:pt x="88" y="482"/>
                </a:lnTo>
                <a:lnTo>
                  <a:pt x="72" y="477"/>
                </a:lnTo>
                <a:lnTo>
                  <a:pt x="59" y="468"/>
                </a:lnTo>
                <a:lnTo>
                  <a:pt x="46" y="460"/>
                </a:lnTo>
                <a:lnTo>
                  <a:pt x="46" y="460"/>
                </a:lnTo>
                <a:lnTo>
                  <a:pt x="36" y="450"/>
                </a:lnTo>
                <a:lnTo>
                  <a:pt x="26" y="439"/>
                </a:lnTo>
                <a:lnTo>
                  <a:pt x="18" y="427"/>
                </a:lnTo>
                <a:lnTo>
                  <a:pt x="11" y="413"/>
                </a:lnTo>
                <a:lnTo>
                  <a:pt x="7" y="398"/>
                </a:lnTo>
                <a:lnTo>
                  <a:pt x="2" y="382"/>
                </a:lnTo>
                <a:lnTo>
                  <a:pt x="1" y="365"/>
                </a:lnTo>
                <a:lnTo>
                  <a:pt x="0" y="345"/>
                </a:lnTo>
                <a:lnTo>
                  <a:pt x="0" y="345"/>
                </a:lnTo>
                <a:lnTo>
                  <a:pt x="0" y="337"/>
                </a:lnTo>
                <a:lnTo>
                  <a:pt x="0" y="337"/>
                </a:lnTo>
                <a:lnTo>
                  <a:pt x="1" y="327"/>
                </a:lnTo>
                <a:lnTo>
                  <a:pt x="124" y="327"/>
                </a:lnTo>
                <a:lnTo>
                  <a:pt x="124" y="341"/>
                </a:lnTo>
                <a:lnTo>
                  <a:pt x="124" y="341"/>
                </a:lnTo>
                <a:lnTo>
                  <a:pt x="125" y="359"/>
                </a:lnTo>
                <a:lnTo>
                  <a:pt x="128" y="375"/>
                </a:lnTo>
                <a:lnTo>
                  <a:pt x="130" y="382"/>
                </a:lnTo>
                <a:lnTo>
                  <a:pt x="133" y="388"/>
                </a:lnTo>
                <a:lnTo>
                  <a:pt x="136" y="394"/>
                </a:lnTo>
                <a:lnTo>
                  <a:pt x="140" y="398"/>
                </a:lnTo>
                <a:lnTo>
                  <a:pt x="140" y="398"/>
                </a:lnTo>
                <a:lnTo>
                  <a:pt x="144" y="402"/>
                </a:lnTo>
                <a:lnTo>
                  <a:pt x="148" y="405"/>
                </a:lnTo>
                <a:lnTo>
                  <a:pt x="154" y="409"/>
                </a:lnTo>
                <a:lnTo>
                  <a:pt x="161" y="411"/>
                </a:lnTo>
                <a:lnTo>
                  <a:pt x="175" y="414"/>
                </a:lnTo>
                <a:lnTo>
                  <a:pt x="192" y="416"/>
                </a:lnTo>
                <a:lnTo>
                  <a:pt x="192" y="416"/>
                </a:lnTo>
                <a:lnTo>
                  <a:pt x="205" y="414"/>
                </a:lnTo>
                <a:lnTo>
                  <a:pt x="217" y="412"/>
                </a:lnTo>
                <a:lnTo>
                  <a:pt x="228" y="409"/>
                </a:lnTo>
                <a:lnTo>
                  <a:pt x="237" y="403"/>
                </a:lnTo>
                <a:lnTo>
                  <a:pt x="237" y="403"/>
                </a:lnTo>
                <a:lnTo>
                  <a:pt x="244" y="396"/>
                </a:lnTo>
                <a:lnTo>
                  <a:pt x="248" y="389"/>
                </a:lnTo>
                <a:lnTo>
                  <a:pt x="252" y="380"/>
                </a:lnTo>
                <a:lnTo>
                  <a:pt x="253" y="370"/>
                </a:lnTo>
                <a:lnTo>
                  <a:pt x="253" y="370"/>
                </a:lnTo>
                <a:lnTo>
                  <a:pt x="252" y="363"/>
                </a:lnTo>
                <a:lnTo>
                  <a:pt x="248" y="356"/>
                </a:lnTo>
                <a:lnTo>
                  <a:pt x="244" y="349"/>
                </a:lnTo>
                <a:lnTo>
                  <a:pt x="236" y="341"/>
                </a:lnTo>
                <a:lnTo>
                  <a:pt x="226" y="333"/>
                </a:lnTo>
                <a:lnTo>
                  <a:pt x="216" y="325"/>
                </a:lnTo>
                <a:lnTo>
                  <a:pt x="202" y="317"/>
                </a:lnTo>
                <a:lnTo>
                  <a:pt x="187" y="307"/>
                </a:lnTo>
                <a:lnTo>
                  <a:pt x="187" y="307"/>
                </a:lnTo>
                <a:lnTo>
                  <a:pt x="161" y="294"/>
                </a:lnTo>
                <a:lnTo>
                  <a:pt x="161" y="294"/>
                </a:lnTo>
                <a:lnTo>
                  <a:pt x="154" y="290"/>
                </a:lnTo>
                <a:lnTo>
                  <a:pt x="154" y="290"/>
                </a:lnTo>
                <a:lnTo>
                  <a:pt x="120" y="270"/>
                </a:lnTo>
                <a:lnTo>
                  <a:pt x="88" y="250"/>
                </a:lnTo>
                <a:lnTo>
                  <a:pt x="75" y="240"/>
                </a:lnTo>
                <a:lnTo>
                  <a:pt x="63" y="229"/>
                </a:lnTo>
                <a:lnTo>
                  <a:pt x="52" y="219"/>
                </a:lnTo>
                <a:lnTo>
                  <a:pt x="41" y="210"/>
                </a:lnTo>
                <a:lnTo>
                  <a:pt x="33" y="199"/>
                </a:lnTo>
                <a:lnTo>
                  <a:pt x="25" y="189"/>
                </a:lnTo>
                <a:lnTo>
                  <a:pt x="18" y="179"/>
                </a:lnTo>
                <a:lnTo>
                  <a:pt x="14" y="169"/>
                </a:lnTo>
                <a:lnTo>
                  <a:pt x="9" y="159"/>
                </a:lnTo>
                <a:lnTo>
                  <a:pt x="7" y="149"/>
                </a:lnTo>
                <a:lnTo>
                  <a:pt x="5" y="140"/>
                </a:lnTo>
                <a:lnTo>
                  <a:pt x="5" y="129"/>
                </a:lnTo>
                <a:lnTo>
                  <a:pt x="5" y="129"/>
                </a:lnTo>
                <a:lnTo>
                  <a:pt x="5" y="114"/>
                </a:lnTo>
                <a:lnTo>
                  <a:pt x="7" y="100"/>
                </a:lnTo>
                <a:lnTo>
                  <a:pt x="10" y="87"/>
                </a:lnTo>
                <a:lnTo>
                  <a:pt x="16" y="74"/>
                </a:lnTo>
                <a:lnTo>
                  <a:pt x="23" y="63"/>
                </a:lnTo>
                <a:lnTo>
                  <a:pt x="31" y="52"/>
                </a:lnTo>
                <a:lnTo>
                  <a:pt x="41" y="43"/>
                </a:lnTo>
                <a:lnTo>
                  <a:pt x="53" y="34"/>
                </a:lnTo>
                <a:lnTo>
                  <a:pt x="53" y="34"/>
                </a:lnTo>
                <a:lnTo>
                  <a:pt x="65" y="26"/>
                </a:lnTo>
                <a:lnTo>
                  <a:pt x="80" y="19"/>
                </a:lnTo>
                <a:lnTo>
                  <a:pt x="95" y="14"/>
                </a:lnTo>
                <a:lnTo>
                  <a:pt x="113" y="10"/>
                </a:lnTo>
                <a:lnTo>
                  <a:pt x="131" y="5"/>
                </a:lnTo>
                <a:lnTo>
                  <a:pt x="151" y="3"/>
                </a:lnTo>
                <a:lnTo>
                  <a:pt x="172" y="2"/>
                </a:lnTo>
                <a:lnTo>
                  <a:pt x="194" y="0"/>
                </a:lnTo>
                <a:lnTo>
                  <a:pt x="194" y="0"/>
                </a:lnTo>
                <a:lnTo>
                  <a:pt x="216" y="2"/>
                </a:lnTo>
                <a:lnTo>
                  <a:pt x="237" y="3"/>
                </a:lnTo>
                <a:lnTo>
                  <a:pt x="255" y="6"/>
                </a:lnTo>
                <a:lnTo>
                  <a:pt x="274" y="10"/>
                </a:lnTo>
                <a:lnTo>
                  <a:pt x="290" y="15"/>
                </a:lnTo>
                <a:lnTo>
                  <a:pt x="305" y="21"/>
                </a:lnTo>
                <a:lnTo>
                  <a:pt x="317" y="29"/>
                </a:lnTo>
                <a:lnTo>
                  <a:pt x="330" y="37"/>
                </a:lnTo>
                <a:lnTo>
                  <a:pt x="330" y="37"/>
                </a:lnTo>
                <a:lnTo>
                  <a:pt x="340" y="48"/>
                </a:lnTo>
                <a:lnTo>
                  <a:pt x="350" y="58"/>
                </a:lnTo>
                <a:lnTo>
                  <a:pt x="356" y="69"/>
                </a:lnTo>
                <a:lnTo>
                  <a:pt x="363" y="83"/>
                </a:lnTo>
                <a:lnTo>
                  <a:pt x="368" y="98"/>
                </a:lnTo>
                <a:lnTo>
                  <a:pt x="371" y="113"/>
                </a:lnTo>
                <a:lnTo>
                  <a:pt x="374" y="130"/>
                </a:lnTo>
                <a:lnTo>
                  <a:pt x="375" y="148"/>
                </a:lnTo>
                <a:lnTo>
                  <a:pt x="375" y="158"/>
                </a:lnTo>
                <a:lnTo>
                  <a:pt x="253" y="158"/>
                </a:lnTo>
                <a:lnTo>
                  <a:pt x="253" y="148"/>
                </a:lnTo>
                <a:lnTo>
                  <a:pt x="253" y="148"/>
                </a:lnTo>
                <a:lnTo>
                  <a:pt x="253" y="132"/>
                </a:lnTo>
                <a:lnTo>
                  <a:pt x="249" y="119"/>
                </a:lnTo>
                <a:lnTo>
                  <a:pt x="247" y="112"/>
                </a:lnTo>
                <a:lnTo>
                  <a:pt x="244" y="107"/>
                </a:lnTo>
                <a:lnTo>
                  <a:pt x="241" y="103"/>
                </a:lnTo>
                <a:lnTo>
                  <a:pt x="237" y="98"/>
                </a:lnTo>
                <a:lnTo>
                  <a:pt x="237" y="98"/>
                </a:lnTo>
                <a:lnTo>
                  <a:pt x="232" y="95"/>
                </a:lnTo>
                <a:lnTo>
                  <a:pt x="228" y="91"/>
                </a:lnTo>
                <a:lnTo>
                  <a:pt x="216" y="86"/>
                </a:lnTo>
                <a:lnTo>
                  <a:pt x="202" y="83"/>
                </a:lnTo>
                <a:lnTo>
                  <a:pt x="186" y="82"/>
                </a:lnTo>
                <a:lnTo>
                  <a:pt x="186" y="82"/>
                </a:lnTo>
                <a:lnTo>
                  <a:pt x="174" y="83"/>
                </a:lnTo>
                <a:lnTo>
                  <a:pt x="163" y="84"/>
                </a:lnTo>
                <a:lnTo>
                  <a:pt x="153" y="88"/>
                </a:lnTo>
                <a:lnTo>
                  <a:pt x="145" y="94"/>
                </a:lnTo>
                <a:lnTo>
                  <a:pt x="145" y="94"/>
                </a:lnTo>
                <a:lnTo>
                  <a:pt x="138" y="99"/>
                </a:lnTo>
                <a:lnTo>
                  <a:pt x="133" y="106"/>
                </a:lnTo>
                <a:lnTo>
                  <a:pt x="131" y="114"/>
                </a:lnTo>
                <a:lnTo>
                  <a:pt x="130" y="12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0" name="Freeform 37"/>
          <p:cNvSpPr>
            <a:spLocks/>
          </p:cNvSpPr>
          <p:nvPr userDrawn="1"/>
        </p:nvSpPr>
        <p:spPr bwMode="auto">
          <a:xfrm>
            <a:off x="4589858" y="3981451"/>
            <a:ext cx="306836" cy="179388"/>
          </a:xfrm>
          <a:custGeom>
            <a:avLst/>
            <a:gdLst/>
            <a:ahLst/>
            <a:cxnLst>
              <a:cxn ang="0">
                <a:pos x="2" y="105"/>
              </a:cxn>
              <a:cxn ang="0">
                <a:pos x="135" y="105"/>
              </a:cxn>
              <a:cxn ang="0">
                <a:pos x="135" y="85"/>
              </a:cxn>
              <a:cxn ang="0">
                <a:pos x="135" y="85"/>
              </a:cxn>
              <a:cxn ang="0">
                <a:pos x="134" y="64"/>
              </a:cxn>
              <a:cxn ang="0">
                <a:pos x="132" y="44"/>
              </a:cxn>
              <a:cxn ang="0">
                <a:pos x="129" y="37"/>
              </a:cxn>
              <a:cxn ang="0">
                <a:pos x="126" y="30"/>
              </a:cxn>
              <a:cxn ang="0">
                <a:pos x="123" y="23"/>
              </a:cxn>
              <a:cxn ang="0">
                <a:pos x="120" y="19"/>
              </a:cxn>
              <a:cxn ang="0">
                <a:pos x="120" y="19"/>
              </a:cxn>
              <a:cxn ang="0">
                <a:pos x="115" y="14"/>
              </a:cxn>
              <a:cxn ang="0">
                <a:pos x="111" y="11"/>
              </a:cxn>
              <a:cxn ang="0">
                <a:pos x="105" y="7"/>
              </a:cxn>
              <a:cxn ang="0">
                <a:pos x="99" y="5"/>
              </a:cxn>
              <a:cxn ang="0">
                <a:pos x="92" y="3"/>
              </a:cxn>
              <a:cxn ang="0">
                <a:pos x="84" y="2"/>
              </a:cxn>
              <a:cxn ang="0">
                <a:pos x="67" y="0"/>
              </a:cxn>
              <a:cxn ang="0">
                <a:pos x="67" y="0"/>
              </a:cxn>
              <a:cxn ang="0">
                <a:pos x="51" y="2"/>
              </a:cxn>
              <a:cxn ang="0">
                <a:pos x="43" y="3"/>
              </a:cxn>
              <a:cxn ang="0">
                <a:pos x="36" y="5"/>
              </a:cxn>
              <a:cxn ang="0">
                <a:pos x="30" y="8"/>
              </a:cxn>
              <a:cxn ang="0">
                <a:pos x="25" y="11"/>
              </a:cxn>
              <a:cxn ang="0">
                <a:pos x="20" y="15"/>
              </a:cxn>
              <a:cxn ang="0">
                <a:pos x="15" y="20"/>
              </a:cxn>
              <a:cxn ang="0">
                <a:pos x="15" y="20"/>
              </a:cxn>
              <a:cxn ang="0">
                <a:pos x="12" y="25"/>
              </a:cxn>
              <a:cxn ang="0">
                <a:pos x="10" y="30"/>
              </a:cxn>
              <a:cxn ang="0">
                <a:pos x="6" y="37"/>
              </a:cxn>
              <a:cxn ang="0">
                <a:pos x="4" y="45"/>
              </a:cxn>
              <a:cxn ang="0">
                <a:pos x="2" y="64"/>
              </a:cxn>
              <a:cxn ang="0">
                <a:pos x="0" y="85"/>
              </a:cxn>
              <a:cxn ang="0">
                <a:pos x="0" y="85"/>
              </a:cxn>
              <a:cxn ang="0">
                <a:pos x="2" y="105"/>
              </a:cxn>
            </a:cxnLst>
            <a:rect l="0" t="0" r="r" b="b"/>
            <a:pathLst>
              <a:path w="135" h="105">
                <a:moveTo>
                  <a:pt x="2" y="105"/>
                </a:moveTo>
                <a:lnTo>
                  <a:pt x="135" y="105"/>
                </a:lnTo>
                <a:lnTo>
                  <a:pt x="135" y="85"/>
                </a:lnTo>
                <a:lnTo>
                  <a:pt x="135" y="85"/>
                </a:lnTo>
                <a:lnTo>
                  <a:pt x="134" y="64"/>
                </a:lnTo>
                <a:lnTo>
                  <a:pt x="132" y="44"/>
                </a:lnTo>
                <a:lnTo>
                  <a:pt x="129" y="37"/>
                </a:lnTo>
                <a:lnTo>
                  <a:pt x="126" y="30"/>
                </a:lnTo>
                <a:lnTo>
                  <a:pt x="123" y="23"/>
                </a:lnTo>
                <a:lnTo>
                  <a:pt x="120" y="19"/>
                </a:lnTo>
                <a:lnTo>
                  <a:pt x="120" y="19"/>
                </a:lnTo>
                <a:lnTo>
                  <a:pt x="115" y="14"/>
                </a:lnTo>
                <a:lnTo>
                  <a:pt x="111" y="11"/>
                </a:lnTo>
                <a:lnTo>
                  <a:pt x="105" y="7"/>
                </a:lnTo>
                <a:lnTo>
                  <a:pt x="99" y="5"/>
                </a:lnTo>
                <a:lnTo>
                  <a:pt x="92" y="3"/>
                </a:lnTo>
                <a:lnTo>
                  <a:pt x="84" y="2"/>
                </a:lnTo>
                <a:lnTo>
                  <a:pt x="67" y="0"/>
                </a:lnTo>
                <a:lnTo>
                  <a:pt x="67" y="0"/>
                </a:lnTo>
                <a:lnTo>
                  <a:pt x="51" y="2"/>
                </a:lnTo>
                <a:lnTo>
                  <a:pt x="43" y="3"/>
                </a:lnTo>
                <a:lnTo>
                  <a:pt x="36" y="5"/>
                </a:lnTo>
                <a:lnTo>
                  <a:pt x="30" y="8"/>
                </a:lnTo>
                <a:lnTo>
                  <a:pt x="25" y="11"/>
                </a:lnTo>
                <a:lnTo>
                  <a:pt x="20" y="15"/>
                </a:lnTo>
                <a:lnTo>
                  <a:pt x="15" y="20"/>
                </a:lnTo>
                <a:lnTo>
                  <a:pt x="15" y="20"/>
                </a:lnTo>
                <a:lnTo>
                  <a:pt x="12" y="25"/>
                </a:lnTo>
                <a:lnTo>
                  <a:pt x="10" y="30"/>
                </a:lnTo>
                <a:lnTo>
                  <a:pt x="6" y="37"/>
                </a:lnTo>
                <a:lnTo>
                  <a:pt x="4" y="45"/>
                </a:lnTo>
                <a:lnTo>
                  <a:pt x="2" y="64"/>
                </a:lnTo>
                <a:lnTo>
                  <a:pt x="0" y="85"/>
                </a:lnTo>
                <a:lnTo>
                  <a:pt x="0" y="85"/>
                </a:lnTo>
                <a:lnTo>
                  <a:pt x="2" y="105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1" name="Freeform 38"/>
          <p:cNvSpPr>
            <a:spLocks/>
          </p:cNvSpPr>
          <p:nvPr userDrawn="1"/>
        </p:nvSpPr>
        <p:spPr bwMode="auto">
          <a:xfrm>
            <a:off x="4596203" y="4289427"/>
            <a:ext cx="465545" cy="257175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1" y="0"/>
              </a:cxn>
              <a:cxn ang="0">
                <a:pos x="1" y="0"/>
              </a:cxn>
              <a:cxn ang="0">
                <a:pos x="0" y="11"/>
              </a:cxn>
              <a:cxn ang="0">
                <a:pos x="0" y="11"/>
              </a:cxn>
              <a:cxn ang="0">
                <a:pos x="0" y="30"/>
              </a:cxn>
              <a:cxn ang="0">
                <a:pos x="0" y="30"/>
              </a:cxn>
              <a:cxn ang="0">
                <a:pos x="1" y="61"/>
              </a:cxn>
              <a:cxn ang="0">
                <a:pos x="3" y="87"/>
              </a:cxn>
              <a:cxn ang="0">
                <a:pos x="5" y="98"/>
              </a:cxn>
              <a:cxn ang="0">
                <a:pos x="9" y="108"/>
              </a:cxn>
              <a:cxn ang="0">
                <a:pos x="11" y="116"/>
              </a:cxn>
              <a:cxn ang="0">
                <a:pos x="15" y="124"/>
              </a:cxn>
              <a:cxn ang="0">
                <a:pos x="15" y="124"/>
              </a:cxn>
              <a:cxn ang="0">
                <a:pos x="19" y="130"/>
              </a:cxn>
              <a:cxn ang="0">
                <a:pos x="24" y="135"/>
              </a:cxn>
              <a:cxn ang="0">
                <a:pos x="29" y="140"/>
              </a:cxn>
              <a:cxn ang="0">
                <a:pos x="36" y="144"/>
              </a:cxn>
              <a:cxn ang="0">
                <a:pos x="43" y="147"/>
              </a:cxn>
              <a:cxn ang="0">
                <a:pos x="51" y="149"/>
              </a:cxn>
              <a:cxn ang="0">
                <a:pos x="59" y="150"/>
              </a:cxn>
              <a:cxn ang="0">
                <a:pos x="69" y="150"/>
              </a:cxn>
              <a:cxn ang="0">
                <a:pos x="69" y="150"/>
              </a:cxn>
              <a:cxn ang="0">
                <a:pos x="77" y="150"/>
              </a:cxn>
              <a:cxn ang="0">
                <a:pos x="85" y="149"/>
              </a:cxn>
              <a:cxn ang="0">
                <a:pos x="93" y="147"/>
              </a:cxn>
              <a:cxn ang="0">
                <a:pos x="100" y="145"/>
              </a:cxn>
              <a:cxn ang="0">
                <a:pos x="105" y="142"/>
              </a:cxn>
              <a:cxn ang="0">
                <a:pos x="111" y="138"/>
              </a:cxn>
              <a:cxn ang="0">
                <a:pos x="117" y="134"/>
              </a:cxn>
              <a:cxn ang="0">
                <a:pos x="120" y="129"/>
              </a:cxn>
              <a:cxn ang="0">
                <a:pos x="120" y="129"/>
              </a:cxn>
              <a:cxn ang="0">
                <a:pos x="125" y="123"/>
              </a:cxn>
              <a:cxn ang="0">
                <a:pos x="128" y="116"/>
              </a:cxn>
              <a:cxn ang="0">
                <a:pos x="131" y="109"/>
              </a:cxn>
              <a:cxn ang="0">
                <a:pos x="133" y="101"/>
              </a:cxn>
              <a:cxn ang="0">
                <a:pos x="136" y="81"/>
              </a:cxn>
              <a:cxn ang="0">
                <a:pos x="138" y="58"/>
              </a:cxn>
              <a:cxn ang="0">
                <a:pos x="195" y="58"/>
              </a:cxn>
              <a:cxn ang="0">
                <a:pos x="204" y="0"/>
              </a:cxn>
            </a:cxnLst>
            <a:rect l="0" t="0" r="r" b="b"/>
            <a:pathLst>
              <a:path w="204" h="150">
                <a:moveTo>
                  <a:pt x="204" y="0"/>
                </a:moveTo>
                <a:lnTo>
                  <a:pt x="1" y="0"/>
                </a:lnTo>
                <a:lnTo>
                  <a:pt x="1" y="0"/>
                </a:lnTo>
                <a:lnTo>
                  <a:pt x="0" y="11"/>
                </a:lnTo>
                <a:lnTo>
                  <a:pt x="0" y="11"/>
                </a:lnTo>
                <a:lnTo>
                  <a:pt x="0" y="30"/>
                </a:lnTo>
                <a:lnTo>
                  <a:pt x="0" y="30"/>
                </a:lnTo>
                <a:lnTo>
                  <a:pt x="1" y="61"/>
                </a:lnTo>
                <a:lnTo>
                  <a:pt x="3" y="87"/>
                </a:lnTo>
                <a:lnTo>
                  <a:pt x="5" y="98"/>
                </a:lnTo>
                <a:lnTo>
                  <a:pt x="9" y="108"/>
                </a:lnTo>
                <a:lnTo>
                  <a:pt x="11" y="116"/>
                </a:lnTo>
                <a:lnTo>
                  <a:pt x="15" y="124"/>
                </a:lnTo>
                <a:lnTo>
                  <a:pt x="15" y="124"/>
                </a:lnTo>
                <a:lnTo>
                  <a:pt x="19" y="130"/>
                </a:lnTo>
                <a:lnTo>
                  <a:pt x="24" y="135"/>
                </a:lnTo>
                <a:lnTo>
                  <a:pt x="29" y="140"/>
                </a:lnTo>
                <a:lnTo>
                  <a:pt x="36" y="144"/>
                </a:lnTo>
                <a:lnTo>
                  <a:pt x="43" y="147"/>
                </a:lnTo>
                <a:lnTo>
                  <a:pt x="51" y="149"/>
                </a:lnTo>
                <a:lnTo>
                  <a:pt x="59" y="150"/>
                </a:lnTo>
                <a:lnTo>
                  <a:pt x="69" y="150"/>
                </a:lnTo>
                <a:lnTo>
                  <a:pt x="69" y="150"/>
                </a:lnTo>
                <a:lnTo>
                  <a:pt x="77" y="150"/>
                </a:lnTo>
                <a:lnTo>
                  <a:pt x="85" y="149"/>
                </a:lnTo>
                <a:lnTo>
                  <a:pt x="93" y="147"/>
                </a:lnTo>
                <a:lnTo>
                  <a:pt x="100" y="145"/>
                </a:lnTo>
                <a:lnTo>
                  <a:pt x="105" y="142"/>
                </a:lnTo>
                <a:lnTo>
                  <a:pt x="111" y="138"/>
                </a:lnTo>
                <a:lnTo>
                  <a:pt x="117" y="134"/>
                </a:lnTo>
                <a:lnTo>
                  <a:pt x="120" y="129"/>
                </a:lnTo>
                <a:lnTo>
                  <a:pt x="120" y="129"/>
                </a:lnTo>
                <a:lnTo>
                  <a:pt x="125" y="123"/>
                </a:lnTo>
                <a:lnTo>
                  <a:pt x="128" y="116"/>
                </a:lnTo>
                <a:lnTo>
                  <a:pt x="131" y="109"/>
                </a:lnTo>
                <a:lnTo>
                  <a:pt x="133" y="101"/>
                </a:lnTo>
                <a:lnTo>
                  <a:pt x="136" y="81"/>
                </a:lnTo>
                <a:lnTo>
                  <a:pt x="138" y="58"/>
                </a:lnTo>
                <a:lnTo>
                  <a:pt x="195" y="58"/>
                </a:lnTo>
                <a:lnTo>
                  <a:pt x="20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id="{77E73FA5-4C18-0CE1-282A-866F8D11633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574527" y="1790306"/>
            <a:ext cx="9552333" cy="2756296"/>
          </a:xfrm>
        </p:spPr>
        <p:txBody>
          <a:bodyPr lIns="91440" tIns="45720" rIns="91440" bIns="45720" anchor="b" anchorCtr="0"/>
          <a:lstStyle>
            <a:lvl1pPr>
              <a:defRPr sz="4400" smtClean="0">
                <a:solidFill>
                  <a:schemeClr val="accent1"/>
                </a:solidFill>
              </a:defRPr>
            </a:lvl1pPr>
          </a:lstStyle>
          <a:p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title</a:t>
            </a:r>
            <a:r>
              <a:rPr lang="pt-PT" noProof="0" dirty="0"/>
              <a:t> </a:t>
            </a:r>
            <a:r>
              <a:rPr lang="pt-PT" noProof="0" dirty="0" err="1"/>
              <a:t>style</a:t>
            </a:r>
            <a:endParaRPr lang="pt-PT" noProof="0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4EE2ED9-6FC9-5E9E-C152-25E700218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985" y="4846351"/>
            <a:ext cx="8115715" cy="922909"/>
          </a:xfrm>
        </p:spPr>
        <p:txBody>
          <a:bodyPr wrap="square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AF089E-FB31-E917-3CEC-CDFE4013D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985" y="368780"/>
            <a:ext cx="108000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05E0F3-D889-8455-2DBA-F62BF10B5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3720" b="62610"/>
          <a:stretch/>
        </p:blipFill>
        <p:spPr>
          <a:xfrm>
            <a:off x="10189132" y="4797152"/>
            <a:ext cx="1999694" cy="20608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D0DAD1-5086-4EFA-7337-9523B3FF9B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8948" y="5815158"/>
            <a:ext cx="1008112" cy="77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21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70809" y="152636"/>
            <a:ext cx="10356151" cy="881683"/>
          </a:xfrm>
        </p:spPr>
        <p:txBody>
          <a:bodyPr anchor="ctr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PT" sz="2400" b="1" kern="0" dirty="0">
                <a:solidFill>
                  <a:schemeClr val="tx2"/>
                </a:solidFill>
                <a:latin typeface="Arial"/>
                <a:ea typeface="ＭＳ Ｐゴシック" charset="-128"/>
                <a:cs typeface="ＭＳ Ｐゴシック" charset="0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0809" y="1196752"/>
            <a:ext cx="11230224" cy="4860540"/>
          </a:xfrm>
        </p:spPr>
        <p:txBody>
          <a:bodyPr/>
          <a:lstStyle>
            <a:lvl1pPr marL="342900" indent="-342900">
              <a:buSzPct val="90000"/>
              <a:buFont typeface="System Font Regular"/>
              <a:buChar char="◆"/>
              <a:defRPr/>
            </a:lvl1pPr>
            <a:lvl2pPr marL="742950" indent="-285750">
              <a:buSzPct val="90000"/>
              <a:buFont typeface="System Font Regular"/>
              <a:buChar char="◇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B0760-9128-1862-B53D-650BB714C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8965" y="287443"/>
            <a:ext cx="612068" cy="612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9A7136-3736-E2EF-D47C-6DBC19C78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1533" y="6342786"/>
            <a:ext cx="470935" cy="36257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AEC1121-5EFE-8B1A-9A16-F5E9FB0B3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15" t="67837" b="9641"/>
          <a:stretch/>
        </p:blipFill>
        <p:spPr>
          <a:xfrm>
            <a:off x="0" y="0"/>
            <a:ext cx="574881" cy="88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6FCDC-87F8-A0F6-8315-E562DC7DF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1104" r="87412" b="75675"/>
          <a:stretch/>
        </p:blipFill>
        <p:spPr>
          <a:xfrm>
            <a:off x="11495012" y="6129300"/>
            <a:ext cx="693813" cy="728698"/>
          </a:xfrm>
          <a:prstGeom prst="rect">
            <a:avLst/>
          </a:prstGeom>
        </p:spPr>
      </p:pic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0" y="1520825"/>
            <a:ext cx="121888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809" y="1249732"/>
            <a:ext cx="11230224" cy="470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03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70809" y="414098"/>
            <a:ext cx="11230224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9" name="Rectangle 11"/>
          <p:cNvSpPr>
            <a:spLocks noChangeArrowheads="1"/>
          </p:cNvSpPr>
          <p:nvPr userDrawn="1"/>
        </p:nvSpPr>
        <p:spPr bwMode="auto">
          <a:xfrm>
            <a:off x="11278987" y="6254043"/>
            <a:ext cx="6220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C09D9E0C-80BB-A849-9A85-CD9FA3177056}" type="slidenum">
              <a:rPr lang="en-US" altLang="en-US" sz="1000" smtClean="0">
                <a:solidFill>
                  <a:schemeClr val="tx1"/>
                </a:solidFill>
              </a:rPr>
              <a:pPr algn="r" eaLnBrk="1" hangingPunct="1">
                <a:defRPr/>
              </a:pPr>
              <a:t>‹nº›</a:t>
            </a:fld>
            <a:endParaRPr lang="en-US" altLang="en-US" sz="1000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ABCF462-898A-0FC2-32F0-0B1BF0115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5315" t="67837" b="9641"/>
          <a:stretch/>
        </p:blipFill>
        <p:spPr>
          <a:xfrm>
            <a:off x="0" y="0"/>
            <a:ext cx="574881" cy="8816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50" r:id="rId2"/>
    <p:sldLayoutId id="2147483848" r:id="rId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400" b="1" kern="0">
          <a:solidFill>
            <a:schemeClr val="tx2"/>
          </a:solidFill>
          <a:latin typeface="Arial"/>
          <a:ea typeface="ＭＳ Ｐゴシック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D9A4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D9A4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D9A4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D9A4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3D9A4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3D9A4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3D9A4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3D9A4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C1C1C"/>
        </a:buClr>
        <a:buFont typeface="Arial" panose="020B0604020202020204" pitchFamily="34" charset="0"/>
        <a:buChar char="•"/>
        <a:defRPr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1C1C1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sise.net" TargetMode="External"/><Relationship Id="rId2" Type="http://schemas.openxmlformats.org/officeDocument/2006/relationships/hyperlink" Target="http://www.isise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26D6-55A8-85A3-203D-0320C2A7D0BD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E7886-EF43-4BC3-1ED1-04B72B6A67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T" dirty="0"/>
              <a:t>Aut</a:t>
            </a:r>
            <a:r>
              <a:rPr lang="pt-PT" dirty="0"/>
              <a:t>h</a:t>
            </a:r>
            <a:r>
              <a:rPr lang="en-PT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92350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CBFD-5DE0-C12A-25C6-03C766D5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74139-55D7-A082-639E-F8691ADA4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Vel</a:t>
            </a:r>
            <a:r>
              <a:rPr lang="en-GB" dirty="0"/>
              <a:t> eros </a:t>
            </a:r>
            <a:r>
              <a:rPr lang="en-GB" dirty="0" err="1"/>
              <a:t>donec</a:t>
            </a:r>
            <a:r>
              <a:rPr lang="en-GB" dirty="0"/>
              <a:t> ac </a:t>
            </a:r>
            <a:r>
              <a:rPr lang="en-GB" dirty="0" err="1"/>
              <a:t>odio</a:t>
            </a:r>
            <a:r>
              <a:rPr lang="en-GB" dirty="0"/>
              <a:t>.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ac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donec</a:t>
            </a:r>
            <a:r>
              <a:rPr lang="en-GB" dirty="0"/>
              <a:t> et. Convallis </a:t>
            </a:r>
            <a:r>
              <a:rPr lang="en-GB" dirty="0" err="1"/>
              <a:t>aenean</a:t>
            </a:r>
            <a:r>
              <a:rPr lang="en-GB" dirty="0"/>
              <a:t> et </a:t>
            </a:r>
            <a:r>
              <a:rPr lang="en-GB" dirty="0" err="1"/>
              <a:t>tortor</a:t>
            </a:r>
            <a:r>
              <a:rPr lang="en-GB" dirty="0"/>
              <a:t>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in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ut.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 Morbi tempus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id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non </a:t>
            </a:r>
            <a:r>
              <a:rPr lang="en-GB" dirty="0" err="1"/>
              <a:t>curabitur</a:t>
            </a:r>
            <a:r>
              <a:rPr lang="en-GB" dirty="0"/>
              <a:t>.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pulvinar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sed. </a:t>
            </a:r>
            <a:r>
              <a:rPr lang="en-GB" dirty="0" err="1"/>
              <a:t>Euismod</a:t>
            </a:r>
            <a:r>
              <a:rPr lang="en-GB" dirty="0"/>
              <a:t> nisi porta lorem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venenatis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cursus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Ultrices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sodales</a:t>
            </a:r>
            <a:r>
              <a:rPr lang="en-GB" dirty="0"/>
              <a:t>. Eu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proin</a:t>
            </a:r>
            <a:r>
              <a:rPr lang="en-GB" dirty="0"/>
              <a:t> fermentum. Dui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. </a:t>
            </a:r>
            <a:r>
              <a:rPr lang="en-GB" dirty="0" err="1"/>
              <a:t>Urna</a:t>
            </a:r>
            <a:r>
              <a:rPr lang="en-GB" dirty="0"/>
              <a:t> cursus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</a:t>
            </a:r>
            <a:endParaRPr lang="en-PT" dirty="0"/>
          </a:p>
          <a:p>
            <a:pPr marL="0" indent="0">
              <a:buNone/>
            </a:pPr>
            <a:endParaRPr lang="en-PT" dirty="0"/>
          </a:p>
          <a:p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nullam</a:t>
            </a:r>
            <a:r>
              <a:rPr lang="en-GB" dirty="0"/>
              <a:t>;</a:t>
            </a:r>
          </a:p>
          <a:p>
            <a:r>
              <a:rPr lang="en-GB" dirty="0" err="1"/>
              <a:t>Lacus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vitae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ac;</a:t>
            </a:r>
          </a:p>
          <a:p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;</a:t>
            </a:r>
          </a:p>
          <a:p>
            <a:pPr lvl="1"/>
            <a:r>
              <a:rPr lang="en-GB" dirty="0" err="1"/>
              <a:t>Tincidunt</a:t>
            </a:r>
            <a:r>
              <a:rPr lang="en-GB" dirty="0"/>
              <a:t> id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in ante </a:t>
            </a:r>
            <a:r>
              <a:rPr lang="en-GB" dirty="0" err="1"/>
              <a:t>metus</a:t>
            </a:r>
            <a:r>
              <a:rPr lang="en-GB" dirty="0"/>
              <a:t> dictum at.</a:t>
            </a:r>
          </a:p>
          <a:p>
            <a:pPr lvl="1"/>
            <a:r>
              <a:rPr lang="en-GB" dirty="0"/>
              <a:t>Tellus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Ante 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cursus.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53DAC5F-A7F6-4868-A39F-7CC1E6428673}"/>
              </a:ext>
            </a:extLst>
          </p:cNvPr>
          <p:cNvSpPr txBox="1"/>
          <p:nvPr/>
        </p:nvSpPr>
        <p:spPr>
          <a:xfrm>
            <a:off x="670809" y="6309320"/>
            <a:ext cx="560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Title</a:t>
            </a:r>
            <a:endParaRPr lang="en-GB" sz="800" b="0" dirty="0">
              <a:solidFill>
                <a:schemeClr val="tx2"/>
              </a:solidFill>
            </a:endParaRPr>
          </a:p>
          <a:p>
            <a:r>
              <a:rPr lang="en-GB" sz="800" b="0" i="1" dirty="0">
                <a:solidFill>
                  <a:schemeClr val="tx2"/>
                </a:solidFill>
              </a:rPr>
              <a:t>Author</a:t>
            </a:r>
            <a:endParaRPr lang="en-PT" sz="800" b="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72D9-859D-C572-49B5-8DBB5D16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non </a:t>
            </a:r>
            <a:r>
              <a:rPr lang="en-GB" dirty="0" err="1"/>
              <a:t>blandit</a:t>
            </a:r>
            <a:r>
              <a:rPr lang="en-GB" dirty="0"/>
              <a:t>.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integer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35278-597C-A6EF-4AC7-E1A4D0016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1655625"/>
            <a:ext cx="5806620" cy="3888433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Vel</a:t>
            </a:r>
            <a:r>
              <a:rPr lang="en-GB" dirty="0"/>
              <a:t> eros </a:t>
            </a:r>
            <a:r>
              <a:rPr lang="en-GB" dirty="0" err="1"/>
              <a:t>donec</a:t>
            </a:r>
            <a:r>
              <a:rPr lang="en-GB" dirty="0"/>
              <a:t> ac </a:t>
            </a:r>
            <a:r>
              <a:rPr lang="en-GB" dirty="0" err="1"/>
              <a:t>odio</a:t>
            </a:r>
            <a:r>
              <a:rPr lang="en-GB" dirty="0"/>
              <a:t>.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ac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donec</a:t>
            </a:r>
            <a:r>
              <a:rPr lang="en-GB" dirty="0"/>
              <a:t> et. Convallis </a:t>
            </a:r>
            <a:r>
              <a:rPr lang="en-GB" dirty="0" err="1"/>
              <a:t>aenean</a:t>
            </a:r>
            <a:r>
              <a:rPr lang="en-GB" dirty="0"/>
              <a:t> et </a:t>
            </a:r>
            <a:r>
              <a:rPr lang="en-GB" dirty="0" err="1"/>
              <a:t>tortor</a:t>
            </a:r>
            <a:r>
              <a:rPr lang="en-GB" dirty="0"/>
              <a:t>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in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ut.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 Morbi tempus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id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lacus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non </a:t>
            </a:r>
            <a:r>
              <a:rPr lang="en-GB" dirty="0" err="1"/>
              <a:t>curabitur</a:t>
            </a:r>
            <a:r>
              <a:rPr lang="en-GB" dirty="0"/>
              <a:t>.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pulvinar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sed.</a:t>
            </a:r>
          </a:p>
          <a:p>
            <a:pPr marL="0" indent="0">
              <a:buNone/>
            </a:pPr>
            <a:endParaRPr lang="en-PT" dirty="0"/>
          </a:p>
          <a:p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nullam</a:t>
            </a:r>
            <a:r>
              <a:rPr lang="en-GB" dirty="0"/>
              <a:t>;</a:t>
            </a:r>
          </a:p>
          <a:p>
            <a:r>
              <a:rPr lang="en-GB" dirty="0" err="1"/>
              <a:t>Lacus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vitae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ac;</a:t>
            </a:r>
          </a:p>
          <a:p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</p:txBody>
      </p:sp>
      <p:pic>
        <p:nvPicPr>
          <p:cNvPr id="5" name="Picture 4" descr="A building with a tree in the background&#10;&#10;Description automatically generated">
            <a:extLst>
              <a:ext uri="{FF2B5EF4-FFF2-40B4-BE49-F238E27FC236}">
                <a16:creationId xmlns:a16="http://schemas.microsoft.com/office/drawing/2014/main" id="{87C09F0F-34CE-1FAA-A753-82F9D55F7B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5" y="1655625"/>
            <a:ext cx="5177999" cy="3888433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0CEA985B-864B-4AD7-B9A5-B37CE239227B}"/>
              </a:ext>
            </a:extLst>
          </p:cNvPr>
          <p:cNvSpPr txBox="1"/>
          <p:nvPr/>
        </p:nvSpPr>
        <p:spPr>
          <a:xfrm>
            <a:off x="670809" y="6309320"/>
            <a:ext cx="560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Title</a:t>
            </a:r>
            <a:endParaRPr lang="en-GB" sz="800" b="0" dirty="0">
              <a:solidFill>
                <a:schemeClr val="tx2"/>
              </a:solidFill>
            </a:endParaRPr>
          </a:p>
          <a:p>
            <a:r>
              <a:rPr lang="en-GB" sz="800" b="0" i="1" dirty="0">
                <a:solidFill>
                  <a:schemeClr val="tx2"/>
                </a:solidFill>
              </a:rPr>
              <a:t>Author</a:t>
            </a:r>
            <a:endParaRPr lang="en-PT" sz="800" b="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0B7C-45F6-ABBF-F78C-5843E9BDE42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/>
              <a:t>Title (optional)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1B952-C35C-2E06-EA37-BA11B113BA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Author (optional)</a:t>
            </a:r>
            <a:endParaRPr lang="en-P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9D85C-3BDC-4A6C-81B0-72C01EB2F506}"/>
              </a:ext>
            </a:extLst>
          </p:cNvPr>
          <p:cNvSpPr txBox="1"/>
          <p:nvPr/>
        </p:nvSpPr>
        <p:spPr>
          <a:xfrm>
            <a:off x="670809" y="6309320"/>
            <a:ext cx="560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ISISE</a:t>
            </a:r>
            <a:r>
              <a:rPr lang="en-GB" sz="800" b="0" dirty="0">
                <a:solidFill>
                  <a:schemeClr val="bg1"/>
                </a:solidFill>
              </a:rPr>
              <a:t> - Institute for Sustainability and Innovation in Structural Engineering</a:t>
            </a:r>
          </a:p>
          <a:p>
            <a:r>
              <a:rPr lang="en-GB" sz="800" b="0" dirty="0">
                <a:solidFill>
                  <a:schemeClr val="tx2"/>
                </a:solidFill>
                <a:hlinkClick r:id="rId2"/>
              </a:rPr>
              <a:t>www.</a:t>
            </a:r>
            <a:r>
              <a:rPr lang="en-GB" sz="800" b="1" dirty="0">
                <a:solidFill>
                  <a:schemeClr val="tx2"/>
                </a:solidFill>
                <a:hlinkClick r:id="rId2"/>
              </a:rPr>
              <a:t>isise</a:t>
            </a:r>
            <a:r>
              <a:rPr lang="en-GB" sz="800" b="0" dirty="0">
                <a:solidFill>
                  <a:schemeClr val="tx2"/>
                </a:solidFill>
                <a:hlinkClick r:id="rId2"/>
              </a:rPr>
              <a:t>.net</a:t>
            </a:r>
            <a:r>
              <a:rPr lang="en-GB" sz="800" b="0" dirty="0">
                <a:solidFill>
                  <a:schemeClr val="tx2"/>
                </a:solidFill>
              </a:rPr>
              <a:t> | </a:t>
            </a:r>
            <a:r>
              <a:rPr lang="en-GB" sz="800" b="0" dirty="0">
                <a:solidFill>
                  <a:schemeClr val="tx2"/>
                </a:solidFill>
                <a:hlinkClick r:id="rId3"/>
              </a:rPr>
              <a:t>info@</a:t>
            </a:r>
            <a:r>
              <a:rPr lang="en-GB" sz="800" b="1" dirty="0">
                <a:solidFill>
                  <a:schemeClr val="tx2"/>
                </a:solidFill>
                <a:hlinkClick r:id="rId3"/>
              </a:rPr>
              <a:t>isise</a:t>
            </a:r>
            <a:r>
              <a:rPr lang="en-GB" sz="800" b="0" dirty="0">
                <a:solidFill>
                  <a:schemeClr val="tx2"/>
                </a:solidFill>
                <a:hlinkClick r:id="rId3"/>
              </a:rPr>
              <a:t>.net</a:t>
            </a:r>
            <a:r>
              <a:rPr lang="en-GB" sz="800" b="0" dirty="0">
                <a:solidFill>
                  <a:schemeClr val="tx2"/>
                </a:solidFill>
              </a:rPr>
              <a:t> </a:t>
            </a:r>
            <a:endParaRPr lang="en-PT" sz="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Custom Design">
  <a:themeElements>
    <a:clrScheme name="ISISE24">
      <a:dk1>
        <a:srgbClr val="1C2F2A"/>
      </a:dk1>
      <a:lt1>
        <a:srgbClr val="FFFFFF"/>
      </a:lt1>
      <a:dk2>
        <a:srgbClr val="1C2F2A"/>
      </a:dk2>
      <a:lt2>
        <a:srgbClr val="CCDBC8"/>
      </a:lt2>
      <a:accent1>
        <a:srgbClr val="00B274"/>
      </a:accent1>
      <a:accent2>
        <a:srgbClr val="3CB3E7"/>
      </a:accent2>
      <a:accent3>
        <a:srgbClr val="CCDBC8"/>
      </a:accent3>
      <a:accent4>
        <a:srgbClr val="00ABA5"/>
      </a:accent4>
      <a:accent5>
        <a:srgbClr val="EF463F"/>
      </a:accent5>
      <a:accent6>
        <a:srgbClr val="E54C8A"/>
      </a:accent6>
      <a:hlink>
        <a:srgbClr val="00B274"/>
      </a:hlink>
      <a:folHlink>
        <a:srgbClr val="00B28D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4775</TotalTime>
  <Words>343</Words>
  <Application>Microsoft Office PowerPoint</Application>
  <PresentationFormat>Personalizar</PresentationFormat>
  <Paragraphs>25</Paragraphs>
  <Slides>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  <vt:variant>
        <vt:lpstr>Apresentações personalizadas</vt:lpstr>
      </vt:variant>
      <vt:variant>
        <vt:i4>1</vt:i4>
      </vt:variant>
    </vt:vector>
  </HeadingPairs>
  <TitlesOfParts>
    <vt:vector size="9" baseType="lpstr">
      <vt:lpstr>Arial</vt:lpstr>
      <vt:lpstr>System Font Regular</vt:lpstr>
      <vt:lpstr>Wingdings</vt:lpstr>
      <vt:lpstr>Custom Design</vt:lpstr>
      <vt:lpstr>Title</vt:lpstr>
      <vt:lpstr>Lorem ipsum dolor sit amet, consectetur adipiscing elit</vt:lpstr>
      <vt:lpstr>Elementum nibh tellus molestie nunc non blandit. Malesuada fames ac turpis egestas integer eget. Adipiscing elit duis tristique.</vt:lpstr>
      <vt:lpstr>Title (optional)</vt:lpstr>
      <vt:lpstr>Custom Show 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João Pereira</cp:lastModifiedBy>
  <cp:revision>435</cp:revision>
  <cp:lastPrinted>1601-01-01T00:00:00Z</cp:lastPrinted>
  <dcterms:created xsi:type="dcterms:W3CDTF">1601-01-01T00:00:00Z</dcterms:created>
  <dcterms:modified xsi:type="dcterms:W3CDTF">2024-06-06T13:05:29Z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